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89" d="100"/>
          <a:sy n="89" d="100"/>
        </p:scale>
        <p:origin x="-139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20321-8669-4C23-9631-1B0C2C2B5352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C5B46-6AE0-4640-8247-8ACA2742EA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dless Praise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끝없이 찬양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260648"/>
            <a:ext cx="2736304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끝없이 찬양해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3024336" cy="5499992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예수님 그는 </a:t>
            </a:r>
            <a:r>
              <a:rPr lang="ko-KR" altLang="en-US" sz="1600" b="1" smtClean="0">
                <a:solidFill>
                  <a:schemeClr val="tx1"/>
                </a:solidFill>
              </a:rPr>
              <a:t>하나님                     소리쳐 외치세                       누구도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막을 </a:t>
            </a:r>
            <a:r>
              <a:rPr lang="ko-KR" altLang="en-US" sz="1600" b="1" smtClean="0">
                <a:solidFill>
                  <a:schemeClr val="tx1"/>
                </a:solidFill>
              </a:rPr>
              <a:t>수 없네                      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그 영광 외치세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오 영원한 예수                                                       모든 만물의 주 되시네                                        예수 같은 분 아무도 없네                             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예수 영원토록 찬양해               매일 밤과 낮 멈추지 말고                          나 끝없이 찬양해   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6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끝없는 예수의 사랑 그 영광 영원해 누구도 막을 수 없네 모두 다 외치세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예수님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UP UP UP                    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예수님만  내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LOVE LOVE LOVE                                 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행하신 일은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DONE DONE DONE              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모두 다 찬양해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(x2)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끝없이 찬양해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끝없이 찬양해</dc:title>
  <dc:creator>mary</dc:creator>
  <cp:lastModifiedBy>user</cp:lastModifiedBy>
  <cp:revision>8</cp:revision>
  <dcterms:created xsi:type="dcterms:W3CDTF">2017-09-16T03:24:41Z</dcterms:created>
  <dcterms:modified xsi:type="dcterms:W3CDTF">2017-09-16T20:10:30Z</dcterms:modified>
</cp:coreProperties>
</file>