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A9AD-EF6D-44B1-A74F-24AD642D659E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41D8B-99C0-499B-8B13-7ACE8DD4E0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고생과 수고가 다 지난 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76672"/>
            <a:ext cx="5184576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rgbClr val="C00000"/>
                </a:solidFill>
              </a:rPr>
              <a:t>고생과 수고가 다 지난 후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1313384"/>
            <a:ext cx="3888432" cy="554461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고생과 수고가 다 지난 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광명한 천국에 편히 쉴 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주님을 모시고 나 살리니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영원히 빛나는 영광일세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영광일세 영광일세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내가 누릴 영광일세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은혜로 주얼굴 뵈옵나니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지극한 영광 내 영광일세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아멘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주님의 한없는 은혜로써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예비한 그 집에 나 이르러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거기서 주님은 뵈옵는 것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앞서간 친구를 만나 볼 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기쁨이 내 맘에 차려니와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주께서 날 맞아 주시리니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고생과 수고가 다 지난 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고생과 수고가 다 지난 후 </dc:title>
  <dc:creator>mary</dc:creator>
  <cp:lastModifiedBy>mary</cp:lastModifiedBy>
  <cp:revision>5</cp:revision>
  <dcterms:created xsi:type="dcterms:W3CDTF">2017-09-06T03:59:49Z</dcterms:created>
  <dcterms:modified xsi:type="dcterms:W3CDTF">2017-09-07T03:26:34Z</dcterms:modified>
</cp:coreProperties>
</file>