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7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8422B-D462-40C1-8130-83813A43550C}" type="datetimeFigureOut">
              <a:rPr lang="en-US" smtClean="0"/>
              <a:t>9/25/2017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36F39-2ECB-452E-A892-1D06624705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8422B-D462-40C1-8130-83813A43550C}" type="datetimeFigureOut">
              <a:rPr lang="en-US" smtClean="0"/>
              <a:t>9/25/2017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36F39-2ECB-452E-A892-1D06624705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8422B-D462-40C1-8130-83813A43550C}" type="datetimeFigureOut">
              <a:rPr lang="en-US" smtClean="0"/>
              <a:t>9/25/2017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36F39-2ECB-452E-A892-1D06624705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8422B-D462-40C1-8130-83813A43550C}" type="datetimeFigureOut">
              <a:rPr lang="en-US" smtClean="0"/>
              <a:t>9/25/2017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36F39-2ECB-452E-A892-1D06624705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8422B-D462-40C1-8130-83813A43550C}" type="datetimeFigureOut">
              <a:rPr lang="en-US" smtClean="0"/>
              <a:t>9/25/2017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36F39-2ECB-452E-A892-1D06624705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8422B-D462-40C1-8130-83813A43550C}" type="datetimeFigureOut">
              <a:rPr lang="en-US" smtClean="0"/>
              <a:t>9/25/2017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36F39-2ECB-452E-A892-1D06624705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8422B-D462-40C1-8130-83813A43550C}" type="datetimeFigureOut">
              <a:rPr lang="en-US" smtClean="0"/>
              <a:t>9/25/2017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36F39-2ECB-452E-A892-1D06624705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8422B-D462-40C1-8130-83813A43550C}" type="datetimeFigureOut">
              <a:rPr lang="en-US" smtClean="0"/>
              <a:t>9/25/2017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36F39-2ECB-452E-A892-1D06624705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8422B-D462-40C1-8130-83813A43550C}" type="datetimeFigureOut">
              <a:rPr lang="en-US" smtClean="0"/>
              <a:t>9/25/2017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36F39-2ECB-452E-A892-1D06624705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8422B-D462-40C1-8130-83813A43550C}" type="datetimeFigureOut">
              <a:rPr lang="en-US" smtClean="0"/>
              <a:t>9/25/2017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36F39-2ECB-452E-A892-1D06624705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8422B-D462-40C1-8130-83813A43550C}" type="datetimeFigureOut">
              <a:rPr lang="en-US" smtClean="0"/>
              <a:t>9/25/2017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36F39-2ECB-452E-A892-1D06624705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78422B-D462-40C1-8130-83813A43550C}" type="datetimeFigureOut">
              <a:rPr lang="en-US" smtClean="0"/>
              <a:t>9/26/2017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F36F39-2ECB-452E-A892-1D06624705F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Your Name Brings Healing To Me.jpg"/>
          <p:cNvPicPr>
            <a:picLocks noChangeAspect="1"/>
          </p:cNvPicPr>
          <p:nvPr userDrawn="1"/>
        </p:nvPicPr>
        <p:blipFill>
          <a:blip r:embed="rId14" cstate="print">
            <a:lum bright="56000"/>
          </a:blip>
          <a:stretch>
            <a:fillRect/>
          </a:stretch>
        </p:blipFill>
        <p:spPr>
          <a:xfrm>
            <a:off x="0" y="-1"/>
            <a:ext cx="9144000" cy="685251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our Name Brings Healing To 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3608" y="0"/>
            <a:ext cx="7272808" cy="506487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Your Name Brings Healing To Me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620688"/>
            <a:ext cx="5328592" cy="5832648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Fear doesn't live here no more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Fear doesn't live here no more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When Your name was spoken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Your name brought healing to me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Shame doesn't live here no more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Shame doesn't live here no more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When Your name was spoken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Your love brought healing to me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PRE CHORUS: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Condemnation no more Sin lost all control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I am set free By Your glory and grace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You broke every chain I am set free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CHORUS: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Your name Jesus Your name Jesus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Jesus Your name Your name brings healing to me</a:t>
            </a: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BRIDGE: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I am free I am free These chains have no hold on me 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I've been healed Hallelujah     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12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Your Name Brings Healing To Me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Your Name Brings Healing To Me</dc:title>
  <dc:creator>mary</dc:creator>
  <cp:lastModifiedBy>mary</cp:lastModifiedBy>
  <cp:revision>4</cp:revision>
  <dcterms:created xsi:type="dcterms:W3CDTF">2017-09-26T03:31:43Z</dcterms:created>
  <dcterms:modified xsi:type="dcterms:W3CDTF">2017-09-26T04:17:20Z</dcterms:modified>
</cp:coreProperties>
</file>