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CF179-C9C6-417E-8172-28CCE2EA5A27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EDC40-F748-43CD-8EB8-3FFAD99842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CF179-C9C6-417E-8172-28CCE2EA5A27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EDC40-F748-43CD-8EB8-3FFAD99842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CF179-C9C6-417E-8172-28CCE2EA5A27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EDC40-F748-43CD-8EB8-3FFAD99842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CF179-C9C6-417E-8172-28CCE2EA5A27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EDC40-F748-43CD-8EB8-3FFAD99842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CF179-C9C6-417E-8172-28CCE2EA5A27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EDC40-F748-43CD-8EB8-3FFAD99842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CF179-C9C6-417E-8172-28CCE2EA5A27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EDC40-F748-43CD-8EB8-3FFAD99842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CF179-C9C6-417E-8172-28CCE2EA5A27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EDC40-F748-43CD-8EB8-3FFAD99842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CF179-C9C6-417E-8172-28CCE2EA5A27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EDC40-F748-43CD-8EB8-3FFAD99842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CF179-C9C6-417E-8172-28CCE2EA5A27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EDC40-F748-43CD-8EB8-3FFAD99842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CF179-C9C6-417E-8172-28CCE2EA5A27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EDC40-F748-43CD-8EB8-3FFAD99842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CF179-C9C6-417E-8172-28CCE2EA5A27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0EDC40-F748-43CD-8EB8-3FFAD99842A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7CF179-C9C6-417E-8172-28CCE2EA5A27}" type="datetimeFigureOut">
              <a:rPr lang="en-US" smtClean="0"/>
              <a:t>9/13/2017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0EDC40-F748-43CD-8EB8-3FFAD99842A9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You Are Holy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-1"/>
            <a:ext cx="9144000" cy="685161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You Are Hol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15816" y="476672"/>
            <a:ext cx="3240360" cy="434479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You Are Holy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556792"/>
            <a:ext cx="4248472" cy="4248472"/>
          </a:xfrm>
        </p:spPr>
        <p:txBody>
          <a:bodyPr>
            <a:normAutofit/>
          </a:bodyPr>
          <a:lstStyle/>
          <a:p>
            <a:pPr algn="l"/>
            <a:r>
              <a:rPr lang="en-US" sz="2400" b="1" dirty="0" smtClean="0">
                <a:solidFill>
                  <a:schemeClr val="tx1"/>
                </a:solidFill>
              </a:rPr>
              <a:t>You are holy, holy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Lord there is none like You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You are holy, holy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>Glory to You our Lord</a:t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 smtClean="0">
                <a:solidFill>
                  <a:schemeClr val="tx1"/>
                </a:solidFill>
              </a:rPr>
              <a:t/>
            </a:r>
            <a:br>
              <a:rPr lang="en-US" sz="2400" b="1" dirty="0" smtClean="0">
                <a:solidFill>
                  <a:schemeClr val="tx1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CHORUS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I'll sing Your praises forever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Deeper in love with You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Here in Your courts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Where I'm close to Your throne</a:t>
            </a:r>
            <a:br>
              <a:rPr lang="en-US" sz="2400" b="1" dirty="0">
                <a:solidFill>
                  <a:srgbClr val="FF0000"/>
                </a:solidFill>
              </a:rPr>
            </a:br>
            <a:r>
              <a:rPr lang="en-US" sz="2400" b="1" dirty="0">
                <a:solidFill>
                  <a:srgbClr val="FF0000"/>
                </a:solidFill>
              </a:rPr>
              <a:t>I've found where I belong </a:t>
            </a:r>
            <a:r>
              <a:rPr lang="en-US" sz="2400" b="1" dirty="0" smtClean="0">
                <a:solidFill>
                  <a:srgbClr val="FF0000"/>
                </a:solidFill>
              </a:rPr>
              <a:t>  </a:t>
            </a:r>
            <a:endParaRPr lang="en-US" sz="24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8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You Are Holy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 Are Holy</dc:title>
  <dc:creator>mary</dc:creator>
  <cp:lastModifiedBy>mary</cp:lastModifiedBy>
  <cp:revision>4</cp:revision>
  <dcterms:created xsi:type="dcterms:W3CDTF">2017-09-14T00:42:36Z</dcterms:created>
  <dcterms:modified xsi:type="dcterms:W3CDTF">2017-09-14T01:34:33Z</dcterms:modified>
</cp:coreProperties>
</file>