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BE0E3-2C7C-4BC7-B649-2633C3838C86}" type="datetimeFigureOut">
              <a:rPr lang="en-US" smtClean="0"/>
              <a:t>9/3/2017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C8991-C7C0-4FBB-877E-4182362A319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plough the fields and sc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624736" cy="5784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We plough the fields and scatter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6336704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We plough the fields, and scatter the good seed on the land,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but it is fed and watered by God's almighty hand: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he sends the snow in winter, the warmth to swell the grain,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the breezes, and the sunshine, and soft, refreshing rain.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</a:t>
            </a:r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 All good gifts around us are sent from heaven above;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 then thank the Lord, O thank the Lord, for all his love.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He only is the maker of all things near and far;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he paints the wayside flower, he lights the evening star;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the winds and waves obey him, by him the birds are fed;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much more to us, his children, he gives our daily bread.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We thank thee then, O Father, for all things bright and good,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the seed-time and the harvest, our life, our health, our food.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Accept the gifts we offer for all thy love imparts,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and, what thou most </a:t>
            </a:r>
            <a:r>
              <a:rPr lang="en-US" sz="1800" b="1" dirty="0" err="1" smtClean="0">
                <a:solidFill>
                  <a:schemeClr val="tx1"/>
                </a:solidFill>
              </a:rPr>
              <a:t>desirest</a:t>
            </a:r>
            <a:r>
              <a:rPr lang="en-US" sz="1800" b="1" dirty="0" smtClean="0">
                <a:solidFill>
                  <a:schemeClr val="tx1"/>
                </a:solidFill>
              </a:rPr>
              <a:t>, our humble, thankful hearts.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plough the fields and scatter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plough the fields and scatter </dc:title>
  <dc:creator>mary</dc:creator>
  <cp:lastModifiedBy>mary</cp:lastModifiedBy>
  <cp:revision>4</cp:revision>
  <dcterms:created xsi:type="dcterms:W3CDTF">2017-09-03T09:15:36Z</dcterms:created>
  <dcterms:modified xsi:type="dcterms:W3CDTF">2017-09-03T09:59:37Z</dcterms:modified>
</cp:coreProperties>
</file>