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E5EAF-B6CE-413C-A0CA-BD4E045FAB96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DDDD9-DD35-4D35-896E-05D115B93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E5EAF-B6CE-413C-A0CA-BD4E045FAB96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DDDD9-DD35-4D35-896E-05D115B93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E5EAF-B6CE-413C-A0CA-BD4E045FAB96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DDDD9-DD35-4D35-896E-05D115B93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E5EAF-B6CE-413C-A0CA-BD4E045FAB96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DDDD9-DD35-4D35-896E-05D115B93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E5EAF-B6CE-413C-A0CA-BD4E045FAB96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DDDD9-DD35-4D35-896E-05D115B93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E5EAF-B6CE-413C-A0CA-BD4E045FAB96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DDDD9-DD35-4D35-896E-05D115B93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E5EAF-B6CE-413C-A0CA-BD4E045FAB96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DDDD9-DD35-4D35-896E-05D115B93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E5EAF-B6CE-413C-A0CA-BD4E045FAB96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DDDD9-DD35-4D35-896E-05D115B93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E5EAF-B6CE-413C-A0CA-BD4E045FAB96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DDDD9-DD35-4D35-896E-05D115B93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E5EAF-B6CE-413C-A0CA-BD4E045FAB96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DDDD9-DD35-4D35-896E-05D115B93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E5EAF-B6CE-413C-A0CA-BD4E045FAB96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DDDD9-DD35-4D35-896E-05D115B93B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E5EAF-B6CE-413C-A0CA-BD4E045FAB96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DDDD9-DD35-4D35-896E-05D115B93B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Sing Hallelujah(Forever)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764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 Sing Hallelujah(Forever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332656"/>
            <a:ext cx="5040560" cy="332656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We Sing Hallelujah(Forever)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80728"/>
            <a:ext cx="7704856" cy="5572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The moon and stars they wept The morning sun was dead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 Savior of the world was fallen His body on the cross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His blood poured out for us The weight of every curse upon him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One final breath He gave As Heaven looked away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 Son of God was laid in darkness A battle in the grave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 war on death was waged The power of hell forever broken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The ground began to shake The stone was rolled away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His perfect love could not be overcome Now death where is your sting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Our resurrected King has rendered you defeated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Forever, He is glorified Forever, He is lifted high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Forever, He is risen He is alive He is alive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sing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hallelujah  We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 hallelujah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sing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hallelujah  The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Lamb has overcome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15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 Sing Hallelujah(Forever)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Sing Hallelujah(Forever)</dc:title>
  <dc:creator>mary</dc:creator>
  <cp:lastModifiedBy>mary</cp:lastModifiedBy>
  <cp:revision>8</cp:revision>
  <dcterms:created xsi:type="dcterms:W3CDTF">2017-09-18T01:16:21Z</dcterms:created>
  <dcterms:modified xsi:type="dcterms:W3CDTF">2021-01-22T20:00:41Z</dcterms:modified>
</cp:coreProperties>
</file>