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0A5F-C8D5-4E8F-888F-54C554B2B345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93957-7C4B-4E5E-8964-900867BBD5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nstoppable Lov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stoppable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860032" y="0"/>
            <a:ext cx="3816424" cy="40466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Unstoppable Love</a:t>
            </a:r>
            <a:endParaRPr lang="en-US" sz="40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211960" y="391413"/>
            <a:ext cx="4752528" cy="64087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Try to stop Your love and You would wage a war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Try to take the very thing You gave Your life for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You would come running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Tear down every wall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All the while You’re shouting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“My love, you’re worth it all”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God, You pursue me with power and glory 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Unstoppable love that never ends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You’re unrelenting, with passion and mercy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Unstoppable love that never ends</a:t>
            </a:r>
          </a:p>
          <a:p>
            <a:pPr algn="l"/>
            <a:endParaRPr lang="en-US" sz="1200" b="1" dirty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You broke into the silence and sang Your song of hope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 melody </a:t>
            </a:r>
            <a:r>
              <a:rPr lang="en-US" sz="1600" b="1" dirty="0" smtClean="0">
                <a:solidFill>
                  <a:schemeClr val="tx1"/>
                </a:solidFill>
              </a:rPr>
              <a:t>resounding </a:t>
            </a:r>
            <a:r>
              <a:rPr lang="en-US" sz="1600" b="1" dirty="0" smtClean="0">
                <a:solidFill>
                  <a:schemeClr val="tx1"/>
                </a:solidFill>
              </a:rPr>
              <a:t>in the deep of my soul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You have come running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tore down every wall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All the while You’re shouting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“My love, you’re worth it all”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sin, no shame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No past, no pain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Can separate me from Your love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No height, no depth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No fear, no debt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Can separate me from Your love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Your love, yeah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Unstoppable Love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Unstoppable Love</dc:title>
  <dc:creator>mary</dc:creator>
  <cp:lastModifiedBy>mary</cp:lastModifiedBy>
  <cp:revision>3</cp:revision>
  <dcterms:created xsi:type="dcterms:W3CDTF">2017-09-27T12:49:35Z</dcterms:created>
  <dcterms:modified xsi:type="dcterms:W3CDTF">2017-09-27T12:52:43Z</dcterms:modified>
</cp:coreProperties>
</file>