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5403-E977-4022-8257-23B4B5B0C752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0FACF-F2C1-4514-AA6F-477AD70339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a Land That If Fairer Than D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Land That If Fairer Than 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768752" cy="69269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There Is a Land That If Fairer Than Day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184576" cy="576064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There's a land that is fairer than day,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and by faith we can see it afar;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for the Father waits over the way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to prepare us a dwelling place there.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smtClean="0">
                <a:solidFill>
                  <a:schemeClr val="tx1"/>
                </a:solidFill>
              </a:rPr>
              <a:t>     </a:t>
            </a:r>
            <a:r>
              <a:rPr lang="en-US" b="1" smtClean="0">
                <a:solidFill>
                  <a:srgbClr val="FF0000"/>
                </a:solidFill>
              </a:rPr>
              <a:t>Refrain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In the sweet by and by,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we shall meet on that beautiful shore;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in the sweet by and by,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we shall meet on that beautiful shore.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We shall sing on that beautiful shore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the melodious songs of the blest,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and our spirits shall sorrow no more,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not a sigh for the blessing of rest.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To our bountiful Father above,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we will offer our tribute of praise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for the glorious gift of His love,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and the blessings that hallow our days.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Is a Land That If Fairer Than Day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Is a Land That If Fairer Than Day </dc:title>
  <dc:creator>mary</dc:creator>
  <cp:lastModifiedBy>mary</cp:lastModifiedBy>
  <cp:revision>7</cp:revision>
  <dcterms:created xsi:type="dcterms:W3CDTF">2017-09-04T16:42:18Z</dcterms:created>
  <dcterms:modified xsi:type="dcterms:W3CDTF">2017-09-04T17:21:50Z</dcterms:modified>
</cp:coreProperties>
</file>