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6A54-0F1B-4A5F-AEB7-A797F46E43F2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3257-4804-408A-B3F4-00B9F15E4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6A54-0F1B-4A5F-AEB7-A797F46E43F2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3257-4804-408A-B3F4-00B9F15E4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6A54-0F1B-4A5F-AEB7-A797F46E43F2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3257-4804-408A-B3F4-00B9F15E4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6A54-0F1B-4A5F-AEB7-A797F46E43F2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3257-4804-408A-B3F4-00B9F15E4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6A54-0F1B-4A5F-AEB7-A797F46E43F2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3257-4804-408A-B3F4-00B9F15E4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6A54-0F1B-4A5F-AEB7-A797F46E43F2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3257-4804-408A-B3F4-00B9F15E4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6A54-0F1B-4A5F-AEB7-A797F46E43F2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3257-4804-408A-B3F4-00B9F15E4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6A54-0F1B-4A5F-AEB7-A797F46E43F2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3257-4804-408A-B3F4-00B9F15E4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6A54-0F1B-4A5F-AEB7-A797F46E43F2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3257-4804-408A-B3F4-00B9F15E4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6A54-0F1B-4A5F-AEB7-A797F46E43F2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3257-4804-408A-B3F4-00B9F15E4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6A54-0F1B-4A5F-AEB7-A797F46E43F2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E3257-4804-408A-B3F4-00B9F15E4D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E6A54-0F1B-4A5F-AEB7-A797F46E43F2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E3257-4804-408A-B3F4-00B9F15E4D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 Bless You And Keep You.jpg"/>
          <p:cNvPicPr>
            <a:picLocks noChangeAspect="1"/>
          </p:cNvPicPr>
          <p:nvPr userDrawn="1"/>
        </p:nvPicPr>
        <p:blipFill>
          <a:blip r:embed="rId14" cstate="print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Lord Bless You And Keep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476672"/>
            <a:ext cx="6552728" cy="362471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The Lord Bless You And Keep You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5832648" cy="3816424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The Lord bless you and keep you;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 Lord lift His countenance upon you,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(and give you peace,) And give you peace,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(and give you peace; and give you peace;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 Lord make His face to shine upon you,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be gracious (And be gracious,) unto you,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(and be gracious,) be gracious,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 Lord be gracious, gracious unto you.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Amen, Amen, Amen, Amen,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Amen, Amen, Amen</a:t>
            </a:r>
            <a:r>
              <a:rPr lang="en-US" sz="2400" b="1" dirty="0" smtClean="0">
                <a:solidFill>
                  <a:schemeClr val="tx1"/>
                </a:solidFill>
              </a:rPr>
              <a:t>.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15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Lord Bless You And Keep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Lord Bless You And Keep You</dc:title>
  <dc:creator>mary</dc:creator>
  <cp:lastModifiedBy>mary</cp:lastModifiedBy>
  <cp:revision>5</cp:revision>
  <dcterms:created xsi:type="dcterms:W3CDTF">2017-09-10T04:56:38Z</dcterms:created>
  <dcterms:modified xsi:type="dcterms:W3CDTF">2017-09-11T03:58:54Z</dcterms:modified>
</cp:coreProperties>
</file>