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EF35-67D5-4DEA-9FE6-37D9010AFC14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4F841-DC29-4A26-9153-C626DFEF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EF35-67D5-4DEA-9FE6-37D9010AFC14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4F841-DC29-4A26-9153-C626DFEF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EF35-67D5-4DEA-9FE6-37D9010AFC14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4F841-DC29-4A26-9153-C626DFEF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EF35-67D5-4DEA-9FE6-37D9010AFC14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4F841-DC29-4A26-9153-C626DFEF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EF35-67D5-4DEA-9FE6-37D9010AFC14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4F841-DC29-4A26-9153-C626DFEF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EF35-67D5-4DEA-9FE6-37D9010AFC14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4F841-DC29-4A26-9153-C626DFEF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EF35-67D5-4DEA-9FE6-37D9010AFC14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4F841-DC29-4A26-9153-C626DFEF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EF35-67D5-4DEA-9FE6-37D9010AFC14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4F841-DC29-4A26-9153-C626DFEF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EF35-67D5-4DEA-9FE6-37D9010AFC14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4F841-DC29-4A26-9153-C626DFEF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EF35-67D5-4DEA-9FE6-37D9010AFC14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4F841-DC29-4A26-9153-C626DFEF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EF35-67D5-4DEA-9FE6-37D9010AFC14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4F841-DC29-4A26-9153-C626DFEF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EEF35-67D5-4DEA-9FE6-37D9010AFC14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4F841-DC29-4A26-9153-C626DFEFCF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Someday the silver cord will break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meday the silver cord will bre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0"/>
            <a:ext cx="6912768" cy="506487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Someday the silver cord will break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8640960" cy="417646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Someday the silver cord will break, And I no more as now shall sing;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But, oh, the joy when I shall wake Within the palace of the King! </a:t>
            </a:r>
          </a:p>
          <a:p>
            <a:pPr marL="0" lvl="1" algn="l"/>
            <a:endParaRPr lang="en-US" sz="2000" b="1" dirty="0" smtClean="0">
              <a:solidFill>
                <a:schemeClr val="tx1"/>
              </a:solidFill>
            </a:endParaRPr>
          </a:p>
          <a:p>
            <a:pPr marL="0" lvl="1" algn="l"/>
            <a:r>
              <a:rPr lang="en-US" sz="2000" b="1" dirty="0" smtClean="0">
                <a:solidFill>
                  <a:srgbClr val="FF0000"/>
                </a:solidFill>
              </a:rPr>
              <a:t>Refrain: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 I shall see Him face to face</a:t>
            </a:r>
            <a:r>
              <a:rPr lang="en-US" sz="2000" b="1" dirty="0" smtClean="0">
                <a:solidFill>
                  <a:srgbClr val="FF0000"/>
                </a:solidFill>
              </a:rPr>
              <a:t>, And </a:t>
            </a:r>
            <a:r>
              <a:rPr lang="en-US" sz="2000" b="1" dirty="0" smtClean="0">
                <a:solidFill>
                  <a:srgbClr val="FF0000"/>
                </a:solidFill>
              </a:rPr>
              <a:t>tell the story—-Saved by grace;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 I shall see Him face to face</a:t>
            </a:r>
            <a:r>
              <a:rPr lang="en-US" sz="2000" b="1" dirty="0" smtClean="0">
                <a:solidFill>
                  <a:srgbClr val="FF0000"/>
                </a:solidFill>
              </a:rPr>
              <a:t>, And </a:t>
            </a:r>
            <a:r>
              <a:rPr lang="en-US" sz="2000" b="1" dirty="0" smtClean="0">
                <a:solidFill>
                  <a:srgbClr val="FF0000"/>
                </a:solidFill>
              </a:rPr>
              <a:t>tell the story—-Saved by grace.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Someday </a:t>
            </a:r>
            <a:r>
              <a:rPr lang="en-US" sz="2000" b="1" dirty="0" smtClean="0">
                <a:solidFill>
                  <a:schemeClr val="tx1"/>
                </a:solidFill>
              </a:rPr>
              <a:t>my earthly house will fall; I cannot tell how soon ’twill be;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But this I </a:t>
            </a:r>
            <a:r>
              <a:rPr lang="en-US" sz="2000" b="1" dirty="0" smtClean="0">
                <a:solidFill>
                  <a:schemeClr val="tx1"/>
                </a:solidFill>
              </a:rPr>
              <a:t>know my </a:t>
            </a:r>
            <a:r>
              <a:rPr lang="en-US" sz="2000" b="1" dirty="0" smtClean="0">
                <a:solidFill>
                  <a:schemeClr val="tx1"/>
                </a:solidFill>
              </a:rPr>
              <a:t>All in All Has now a place in </a:t>
            </a:r>
            <a:r>
              <a:rPr lang="en-US" sz="2000" b="1" dirty="0" err="1" smtClean="0">
                <a:solidFill>
                  <a:schemeClr val="tx1"/>
                </a:solidFill>
              </a:rPr>
              <a:t>heav’n</a:t>
            </a:r>
            <a:r>
              <a:rPr lang="en-US" sz="2000" b="1" dirty="0" smtClean="0">
                <a:solidFill>
                  <a:schemeClr val="tx1"/>
                </a:solidFill>
              </a:rPr>
              <a:t> for me.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Someday</a:t>
            </a:r>
            <a:r>
              <a:rPr lang="en-US" sz="2000" b="1" dirty="0" smtClean="0">
                <a:solidFill>
                  <a:schemeClr val="tx1"/>
                </a:solidFill>
              </a:rPr>
              <a:t>: till then I’ll watch and wait, My lamp all trimmed and burning bright,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That when my Savior </a:t>
            </a:r>
            <a:r>
              <a:rPr lang="en-US" sz="2000" b="1" dirty="0" err="1" smtClean="0">
                <a:solidFill>
                  <a:schemeClr val="tx1"/>
                </a:solidFill>
              </a:rPr>
              <a:t>opes</a:t>
            </a:r>
            <a:r>
              <a:rPr lang="en-US" sz="2000" b="1" dirty="0" smtClean="0">
                <a:solidFill>
                  <a:schemeClr val="tx1"/>
                </a:solidFill>
              </a:rPr>
              <a:t> the gate, My soul to Him may take its flight.</a:t>
            </a: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Someday the silver cord will break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Someday the silver cord will break</dc:title>
  <dc:creator>mary</dc:creator>
  <cp:lastModifiedBy>mary</cp:lastModifiedBy>
  <cp:revision>6</cp:revision>
  <dcterms:created xsi:type="dcterms:W3CDTF">2017-09-05T01:16:51Z</dcterms:created>
  <dcterms:modified xsi:type="dcterms:W3CDTF">2017-09-05T11:44:42Z</dcterms:modified>
</cp:coreProperties>
</file>