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06C21-7BC5-4B01-9DC5-2BBFD81C71C5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1002B-E5A5-4718-BD97-065DB8EF0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06C21-7BC5-4B01-9DC5-2BBFD81C71C5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1002B-E5A5-4718-BD97-065DB8EF0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06C21-7BC5-4B01-9DC5-2BBFD81C71C5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1002B-E5A5-4718-BD97-065DB8EF0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06C21-7BC5-4B01-9DC5-2BBFD81C71C5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1002B-E5A5-4718-BD97-065DB8EF0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06C21-7BC5-4B01-9DC5-2BBFD81C71C5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1002B-E5A5-4718-BD97-065DB8EF0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06C21-7BC5-4B01-9DC5-2BBFD81C71C5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1002B-E5A5-4718-BD97-065DB8EF0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06C21-7BC5-4B01-9DC5-2BBFD81C71C5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1002B-E5A5-4718-BD97-065DB8EF0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06C21-7BC5-4B01-9DC5-2BBFD81C71C5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1002B-E5A5-4718-BD97-065DB8EF0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06C21-7BC5-4B01-9DC5-2BBFD81C71C5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1002B-E5A5-4718-BD97-065DB8EF0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06C21-7BC5-4B01-9DC5-2BBFD81C71C5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1002B-E5A5-4718-BD97-065DB8EF0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06C21-7BC5-4B01-9DC5-2BBFD81C71C5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1002B-E5A5-4718-BD97-065DB8EF0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06C21-7BC5-4B01-9DC5-2BBFD81C71C5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1002B-E5A5-4718-BD97-065DB8EF0D5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When All My Labors And Trials Are O'er.jpg"/>
          <p:cNvPicPr>
            <a:picLocks noChangeAspect="1"/>
          </p:cNvPicPr>
          <p:nvPr userDrawn="1"/>
        </p:nvPicPr>
        <p:blipFill>
          <a:blip r:embed="rId14" cstate="print">
            <a:lum bright="2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That Will Be Glo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608512" cy="50648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 That Will Be Glory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620688"/>
            <a:ext cx="4248472" cy="4802088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When all my labors and trials are o’er,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I am safe on that beautiful shore,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Just to be near the dear Lord I adore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through the ages be glory for me.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 that will be glory for me,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Glory for me, glory for me;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When by His grace I shall look at His face,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That will be glory, be glory for me.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When by the gift of His infinite grace,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am accorded in heaven a place,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Just to be there and to look on His face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through the ages be glory for me.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Friends will be there I have loved long ago;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Joy like a river around me will flow;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Yet just a smile from my Savior, I know,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through the ages be glory for 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161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That Will Be Glory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That Will Be Glory</dc:title>
  <dc:creator>mary</dc:creator>
  <cp:lastModifiedBy>mary</cp:lastModifiedBy>
  <cp:revision>6</cp:revision>
  <dcterms:created xsi:type="dcterms:W3CDTF">2022-10-15T15:53:21Z</dcterms:created>
  <dcterms:modified xsi:type="dcterms:W3CDTF">2022-10-17T16:03:12Z</dcterms:modified>
</cp:coreProperties>
</file>