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59" d="100"/>
          <a:sy n="59" d="100"/>
        </p:scale>
        <p:origin x="-2030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B7EA8-A1FD-43C9-9BC4-4DCCB66CC69B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974BD-2B9F-40C5-A2B0-89A73C64F4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962400" cy="6857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No Longer Slaves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8458200" cy="6019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You unravel me with a </a:t>
            </a:r>
            <a:r>
              <a:rPr lang="en-US" sz="1800" b="1" dirty="0" smtClean="0">
                <a:solidFill>
                  <a:schemeClr val="tx1"/>
                </a:solidFill>
              </a:rPr>
              <a:t>melody You </a:t>
            </a:r>
            <a:r>
              <a:rPr lang="en-US" sz="1800" b="1" dirty="0">
                <a:solidFill>
                  <a:schemeClr val="tx1"/>
                </a:solidFill>
              </a:rPr>
              <a:t>surround me with a song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Of deliverance from my </a:t>
            </a:r>
            <a:r>
              <a:rPr lang="en-US" sz="1800" b="1" dirty="0" smtClean="0">
                <a:solidFill>
                  <a:schemeClr val="tx1"/>
                </a:solidFill>
              </a:rPr>
              <a:t>enemies Till </a:t>
            </a:r>
            <a:r>
              <a:rPr lang="en-US" sz="1800" b="1" dirty="0">
                <a:solidFill>
                  <a:schemeClr val="tx1"/>
                </a:solidFill>
              </a:rPr>
              <a:t>all my fears are gone</a:t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I’m </a:t>
            </a:r>
            <a:r>
              <a:rPr lang="en-US" sz="1800" b="1" dirty="0">
                <a:solidFill>
                  <a:srgbClr val="FF0000"/>
                </a:solidFill>
              </a:rPr>
              <a:t>no longer a slave to fear </a:t>
            </a:r>
            <a:r>
              <a:rPr lang="en-US" sz="1800" b="1" dirty="0" smtClean="0">
                <a:solidFill>
                  <a:srgbClr val="FF0000"/>
                </a:solidFill>
              </a:rPr>
              <a:t> I </a:t>
            </a:r>
            <a:r>
              <a:rPr lang="en-US" sz="1800" b="1" dirty="0">
                <a:solidFill>
                  <a:srgbClr val="FF0000"/>
                </a:solidFill>
              </a:rPr>
              <a:t>am a child of God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I’m no longer a slave to fear </a:t>
            </a:r>
            <a:r>
              <a:rPr lang="en-US" sz="1800" b="1" dirty="0" smtClean="0">
                <a:solidFill>
                  <a:srgbClr val="FF0000"/>
                </a:solidFill>
              </a:rPr>
              <a:t> I </a:t>
            </a:r>
            <a:r>
              <a:rPr lang="en-US" sz="1800" b="1" dirty="0">
                <a:solidFill>
                  <a:srgbClr val="FF0000"/>
                </a:solidFill>
              </a:rPr>
              <a:t>am a child of </a:t>
            </a:r>
            <a:r>
              <a:rPr lang="en-US" sz="1800" b="1" dirty="0" smtClean="0">
                <a:solidFill>
                  <a:srgbClr val="FF0000"/>
                </a:solidFill>
              </a:rPr>
              <a:t>God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From </a:t>
            </a:r>
            <a:r>
              <a:rPr lang="en-US" sz="1800" b="1" dirty="0">
                <a:solidFill>
                  <a:schemeClr val="tx1"/>
                </a:solidFill>
              </a:rPr>
              <a:t>my Mother's </a:t>
            </a:r>
            <a:r>
              <a:rPr lang="en-US" sz="1800" b="1" dirty="0" smtClean="0">
                <a:solidFill>
                  <a:schemeClr val="tx1"/>
                </a:solidFill>
              </a:rPr>
              <a:t>womb You </a:t>
            </a:r>
            <a:r>
              <a:rPr lang="en-US" sz="1800" b="1" dirty="0">
                <a:solidFill>
                  <a:schemeClr val="tx1"/>
                </a:solidFill>
              </a:rPr>
              <a:t>have chosen </a:t>
            </a:r>
            <a:r>
              <a:rPr lang="en-US" sz="1800" b="1" dirty="0" smtClean="0">
                <a:solidFill>
                  <a:schemeClr val="tx1"/>
                </a:solidFill>
              </a:rPr>
              <a:t>me Love has called my name                                        I’ve </a:t>
            </a:r>
            <a:r>
              <a:rPr lang="en-US" sz="1800" b="1" dirty="0">
                <a:solidFill>
                  <a:schemeClr val="tx1"/>
                </a:solidFill>
              </a:rPr>
              <a:t>been born again into your </a:t>
            </a:r>
            <a:r>
              <a:rPr lang="en-US" sz="1800" b="1" dirty="0" smtClean="0">
                <a:solidFill>
                  <a:schemeClr val="tx1"/>
                </a:solidFill>
              </a:rPr>
              <a:t>family Your </a:t>
            </a:r>
            <a:r>
              <a:rPr lang="en-US" sz="1800" b="1" dirty="0">
                <a:solidFill>
                  <a:schemeClr val="tx1"/>
                </a:solidFill>
              </a:rPr>
              <a:t>blood flows through my veins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I am surrounded by the arms of the </a:t>
            </a:r>
            <a:r>
              <a:rPr lang="en-US" sz="1800" b="1" dirty="0" smtClean="0">
                <a:solidFill>
                  <a:schemeClr val="tx1"/>
                </a:solidFill>
              </a:rPr>
              <a:t>Father  I </a:t>
            </a:r>
            <a:r>
              <a:rPr lang="en-US" sz="1800" b="1" dirty="0">
                <a:solidFill>
                  <a:schemeClr val="tx1"/>
                </a:solidFill>
              </a:rPr>
              <a:t>am surrounded by songs of deliverance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We've been liberated from our </a:t>
            </a:r>
            <a:r>
              <a:rPr lang="en-US" sz="1800" b="1" dirty="0" smtClean="0">
                <a:solidFill>
                  <a:schemeClr val="tx1"/>
                </a:solidFill>
              </a:rPr>
              <a:t>bondage  We're </a:t>
            </a:r>
            <a:r>
              <a:rPr lang="en-US" sz="1800" b="1" dirty="0">
                <a:solidFill>
                  <a:schemeClr val="tx1"/>
                </a:solidFill>
              </a:rPr>
              <a:t>the sons and the </a:t>
            </a:r>
            <a:r>
              <a:rPr lang="en-US" sz="1800" b="1" dirty="0" smtClean="0">
                <a:solidFill>
                  <a:schemeClr val="tx1"/>
                </a:solidFill>
              </a:rPr>
              <a:t>daughters                                               Let </a:t>
            </a:r>
            <a:r>
              <a:rPr lang="en-US" sz="1800" b="1" dirty="0">
                <a:solidFill>
                  <a:schemeClr val="tx1"/>
                </a:solidFill>
              </a:rPr>
              <a:t>us our sing our </a:t>
            </a:r>
            <a:r>
              <a:rPr lang="en-US" sz="1800" b="1" dirty="0" smtClean="0">
                <a:solidFill>
                  <a:schemeClr val="tx1"/>
                </a:solidFill>
              </a:rPr>
              <a:t>freedom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Oh – – – 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You </a:t>
            </a:r>
            <a:r>
              <a:rPr lang="en-US" sz="1800" b="1" dirty="0">
                <a:solidFill>
                  <a:schemeClr val="tx1"/>
                </a:solidFill>
              </a:rPr>
              <a:t>split the sea so I could walk right through </a:t>
            </a:r>
            <a:r>
              <a:rPr lang="en-US" sz="1800" b="1" dirty="0" smtClean="0">
                <a:solidFill>
                  <a:schemeClr val="tx1"/>
                </a:solidFill>
              </a:rPr>
              <a:t>it My </a:t>
            </a:r>
            <a:r>
              <a:rPr lang="en-US" sz="1800" b="1" dirty="0">
                <a:solidFill>
                  <a:schemeClr val="tx1"/>
                </a:solidFill>
              </a:rPr>
              <a:t>fears are drowned in perfect love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You rescued me and I will stand and </a:t>
            </a:r>
            <a:r>
              <a:rPr lang="en-US" sz="1800" b="1" dirty="0" smtClean="0">
                <a:solidFill>
                  <a:schemeClr val="tx1"/>
                </a:solidFill>
              </a:rPr>
              <a:t>sing I </a:t>
            </a:r>
            <a:r>
              <a:rPr lang="en-US" sz="1800" b="1" dirty="0">
                <a:solidFill>
                  <a:schemeClr val="tx1"/>
                </a:solidFill>
              </a:rPr>
              <a:t>am a child of </a:t>
            </a:r>
            <a:r>
              <a:rPr lang="en-US" sz="1800" b="1" dirty="0" smtClean="0">
                <a:solidFill>
                  <a:schemeClr val="tx1"/>
                </a:solidFill>
              </a:rPr>
              <a:t>God(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x2)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Yes I </a:t>
            </a:r>
            <a:r>
              <a:rPr lang="en-US" sz="1800" b="1" dirty="0" smtClean="0">
                <a:solidFill>
                  <a:schemeClr val="tx1"/>
                </a:solidFill>
              </a:rPr>
              <a:t>am  I </a:t>
            </a:r>
            <a:r>
              <a:rPr lang="en-US" sz="1800" b="1" dirty="0">
                <a:solidFill>
                  <a:schemeClr val="tx1"/>
                </a:solidFill>
              </a:rPr>
              <a:t>am a child of </a:t>
            </a:r>
            <a:r>
              <a:rPr lang="en-US" sz="1800" b="1" dirty="0" smtClean="0">
                <a:solidFill>
                  <a:schemeClr val="tx1"/>
                </a:solidFill>
              </a:rPr>
              <a:t>God  I </a:t>
            </a:r>
            <a:r>
              <a:rPr lang="en-US" sz="1800" b="1" dirty="0">
                <a:solidFill>
                  <a:schemeClr val="tx1"/>
                </a:solidFill>
              </a:rPr>
              <a:t>am a child of </a:t>
            </a:r>
            <a:r>
              <a:rPr lang="en-US" sz="1800" b="1" dirty="0" smtClean="0">
                <a:solidFill>
                  <a:schemeClr val="tx1"/>
                </a:solidFill>
              </a:rPr>
              <a:t>God  Yes </a:t>
            </a:r>
            <a:r>
              <a:rPr lang="en-US" sz="1800" b="1" dirty="0">
                <a:solidFill>
                  <a:schemeClr val="tx1"/>
                </a:solidFill>
              </a:rPr>
              <a:t>I am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I am a child of </a:t>
            </a:r>
            <a:r>
              <a:rPr lang="en-US" sz="1800" b="1" dirty="0" smtClean="0">
                <a:solidFill>
                  <a:schemeClr val="tx1"/>
                </a:solidFill>
              </a:rPr>
              <a:t>God  Full </a:t>
            </a:r>
            <a:r>
              <a:rPr lang="en-US" sz="1800" b="1" dirty="0">
                <a:solidFill>
                  <a:schemeClr val="tx1"/>
                </a:solidFill>
              </a:rPr>
              <a:t>of </a:t>
            </a:r>
            <a:r>
              <a:rPr lang="en-US" sz="1800" b="1" dirty="0" smtClean="0">
                <a:solidFill>
                  <a:schemeClr val="tx1"/>
                </a:solidFill>
              </a:rPr>
              <a:t>faith  Yes </a:t>
            </a:r>
            <a:r>
              <a:rPr lang="en-US" sz="1800" b="1" dirty="0">
                <a:solidFill>
                  <a:schemeClr val="tx1"/>
                </a:solidFill>
              </a:rPr>
              <a:t>I am a child of </a:t>
            </a:r>
            <a:r>
              <a:rPr lang="en-US" sz="1800" b="1" dirty="0" smtClean="0">
                <a:solidFill>
                  <a:schemeClr val="tx1"/>
                </a:solidFill>
              </a:rPr>
              <a:t>God  I </a:t>
            </a:r>
            <a:r>
              <a:rPr lang="en-US" sz="1800" b="1" dirty="0">
                <a:solidFill>
                  <a:schemeClr val="tx1"/>
                </a:solidFill>
              </a:rPr>
              <a:t>am a child of </a:t>
            </a:r>
            <a:r>
              <a:rPr lang="en-US" sz="1800" b="1" dirty="0" smtClean="0">
                <a:solidFill>
                  <a:schemeClr val="tx1"/>
                </a:solidFill>
              </a:rPr>
              <a:t>God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 Longer Slav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 Longer Slaves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Longer Slaves</dc:title>
  <dc:creator>jungyeo park</dc:creator>
  <cp:lastModifiedBy>mary</cp:lastModifiedBy>
  <cp:revision>10</cp:revision>
  <dcterms:created xsi:type="dcterms:W3CDTF">2016-06-01T01:38:22Z</dcterms:created>
  <dcterms:modified xsi:type="dcterms:W3CDTF">2017-09-15T03:11:41Z</dcterms:modified>
</cp:coreProperties>
</file>