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3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DD0-E3C8-462B-A132-668D8E2821D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11C-9573-486C-91BB-4C12D19DA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DD0-E3C8-462B-A132-668D8E2821D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11C-9573-486C-91BB-4C12D19DA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DD0-E3C8-462B-A132-668D8E2821D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11C-9573-486C-91BB-4C12D19DA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DD0-E3C8-462B-A132-668D8E2821D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11C-9573-486C-91BB-4C12D19DA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DD0-E3C8-462B-A132-668D8E2821D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11C-9573-486C-91BB-4C12D19DA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DD0-E3C8-462B-A132-668D8E2821D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11C-9573-486C-91BB-4C12D19DA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DD0-E3C8-462B-A132-668D8E2821D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11C-9573-486C-91BB-4C12D19DA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DD0-E3C8-462B-A132-668D8E2821D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11C-9573-486C-91BB-4C12D19DA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DD0-E3C8-462B-A132-668D8E2821D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11C-9573-486C-91BB-4C12D19DA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DD0-E3C8-462B-A132-668D8E2821D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11C-9573-486C-91BB-4C12D19DA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DD0-E3C8-462B-A132-668D8E2821D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11C-9573-486C-91BB-4C12D19DA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DDD0-E3C8-462B-A132-668D8E2821D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7E11C-9573-486C-91BB-4C12D19DA9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 will worship You, Lord, with all of my might.jpg"/>
          <p:cNvPicPr>
            <a:picLocks noChangeAspect="1"/>
          </p:cNvPicPr>
          <p:nvPr userDrawn="1"/>
        </p:nvPicPr>
        <p:blipFill>
          <a:blip r:embed="rId14" cstate="print">
            <a:lum bright="7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I will worship You, Lord, with all of my m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88424" cy="72008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 will worship You, Lord, with all of my might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6480720" cy="432048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I will worship You, Lord, with all of my might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I will praise You with a psalm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I will worship You, Lord, with all of my might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I will praise You all day long</a:t>
            </a:r>
            <a:br>
              <a:rPr lang="en-US" sz="2800" b="1" dirty="0">
                <a:solidFill>
                  <a:schemeClr val="tx1"/>
                </a:solidFill>
              </a:rPr>
            </a:br>
            <a:endParaRPr lang="en-US" sz="2800" b="1" dirty="0" smtClean="0">
              <a:solidFill>
                <a:schemeClr val="tx1"/>
              </a:solidFill>
            </a:endParaRPr>
          </a:p>
          <a:p>
            <a:pPr algn="l"/>
            <a:endParaRPr lang="en-US" sz="2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For Thou, O Lord, art glorious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And Thy name is greatly to be praised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May my heart be pure and holy in Thy sight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As I worship You with all of my </a:t>
            </a:r>
            <a:r>
              <a:rPr lang="en-US" sz="2800" b="1" dirty="0" smtClean="0">
                <a:solidFill>
                  <a:schemeClr val="tx1"/>
                </a:solidFill>
              </a:rPr>
              <a:t>might         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24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I will worship You, Lord, with all of my might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will worship You, Lord, with all of my might</dc:title>
  <dc:creator>mary</dc:creator>
  <cp:lastModifiedBy>mary</cp:lastModifiedBy>
  <cp:revision>5</cp:revision>
  <dcterms:created xsi:type="dcterms:W3CDTF">2017-09-07T14:22:43Z</dcterms:created>
  <dcterms:modified xsi:type="dcterms:W3CDTF">2017-09-07T15:19:25Z</dcterms:modified>
</cp:coreProperties>
</file>