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24349-4B2A-4626-B5CE-60AA753FA9AF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B407-83DE-45DE-8DB8-EC00C5E24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24349-4B2A-4626-B5CE-60AA753FA9AF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B407-83DE-45DE-8DB8-EC00C5E24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24349-4B2A-4626-B5CE-60AA753FA9AF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B407-83DE-45DE-8DB8-EC00C5E24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24349-4B2A-4626-B5CE-60AA753FA9AF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B407-83DE-45DE-8DB8-EC00C5E24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24349-4B2A-4626-B5CE-60AA753FA9AF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B407-83DE-45DE-8DB8-EC00C5E24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24349-4B2A-4626-B5CE-60AA753FA9AF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B407-83DE-45DE-8DB8-EC00C5E24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24349-4B2A-4626-B5CE-60AA753FA9AF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B407-83DE-45DE-8DB8-EC00C5E24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24349-4B2A-4626-B5CE-60AA753FA9AF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B407-83DE-45DE-8DB8-EC00C5E24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24349-4B2A-4626-B5CE-60AA753FA9AF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B407-83DE-45DE-8DB8-EC00C5E24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24349-4B2A-4626-B5CE-60AA753FA9AF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B407-83DE-45DE-8DB8-EC00C5E24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24349-4B2A-4626-B5CE-60AA753FA9AF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B407-83DE-45DE-8DB8-EC00C5E24E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24349-4B2A-4626-B5CE-60AA753FA9AF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0B407-83DE-45DE-8DB8-EC00C5E24E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ar Us From Heaven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ar Us From Heav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896544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Hear Us From Heaven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62181"/>
            <a:ext cx="4248472" cy="630932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Lord, hear our cry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Come heal our land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Breath life into these dry and thirsty souls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Lord, hear our prayer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Forgive our sin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as we call on Your name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Would You make this a place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Your glory to dwell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Chorus: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Open the blind eyes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Unlock the deaf ears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Come to Your people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As we draw near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Hear us from heaven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Touch our generation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We are Your people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Crying out in desperation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Bridge: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Hear Us From Heaven,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Hear Us From Heaven,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Hear Us From Heaven (4x)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9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Hear Us From Heaven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Hear Us From Heaven </dc:title>
  <dc:creator>mary</dc:creator>
  <cp:lastModifiedBy>mary</cp:lastModifiedBy>
  <cp:revision>5</cp:revision>
  <dcterms:created xsi:type="dcterms:W3CDTF">2017-09-23T01:49:51Z</dcterms:created>
  <dcterms:modified xsi:type="dcterms:W3CDTF">2017-09-23T02:26:58Z</dcterms:modified>
</cp:coreProperties>
</file>