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p:scale>
          <a:sx n="71" d="100"/>
          <a:sy n="71" d="100"/>
        </p:scale>
        <p:origin x="-1661" y="-5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2FDF1F-CDF8-41B9-90C8-6899FC3F2FB2}" type="datetimeFigureOut">
              <a:rPr lang="en-US" smtClean="0"/>
              <a:t>7/5/2019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2FDF1F-CDF8-41B9-90C8-6899FC3F2FB2}" type="datetimeFigureOut">
              <a:rPr lang="en-US" smtClean="0"/>
              <a:t>7/5/2019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2FDF1F-CDF8-41B9-90C8-6899FC3F2FB2}" type="datetimeFigureOut">
              <a:rPr lang="en-US" smtClean="0"/>
              <a:t>7/5/2019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2FDF1F-CDF8-41B9-90C8-6899FC3F2FB2}" type="datetimeFigureOut">
              <a:rPr lang="en-US" smtClean="0"/>
              <a:t>7/5/2019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2FDF1F-CDF8-41B9-90C8-6899FC3F2FB2}" type="datetimeFigureOut">
              <a:rPr lang="en-US" smtClean="0"/>
              <a:t>7/5/2019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2FDF1F-CDF8-41B9-90C8-6899FC3F2FB2}" type="datetimeFigureOut">
              <a:rPr lang="en-US" smtClean="0"/>
              <a:t>7/5/2019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2FDF1F-CDF8-41B9-90C8-6899FC3F2FB2}" type="datetimeFigureOut">
              <a:rPr lang="en-US" smtClean="0"/>
              <a:t>7/5/2019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2FDF1F-CDF8-41B9-90C8-6899FC3F2FB2}" type="datetimeFigureOut">
              <a:rPr lang="en-US" smtClean="0"/>
              <a:t>7/5/2019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FDF1F-CDF8-41B9-90C8-6899FC3F2FB2}" type="datetimeFigureOut">
              <a:rPr lang="en-US" smtClean="0"/>
              <a:t>7/5/2019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2FDF1F-CDF8-41B9-90C8-6899FC3F2FB2}" type="datetimeFigureOut">
              <a:rPr lang="en-US" smtClean="0"/>
              <a:t>7/5/2019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2FDF1F-CDF8-41B9-90C8-6899FC3F2FB2}" type="datetimeFigureOut">
              <a:rPr lang="en-US" smtClean="0"/>
              <a:t>7/5/2019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1316-392E-4FDF-9548-F1611AF5E87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FDF1F-CDF8-41B9-90C8-6899FC3F2FB2}" type="datetimeFigureOut">
              <a:rPr lang="en-US" smtClean="0"/>
              <a:t>7/5/2019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A1316-392E-4FDF-9548-F1611AF5E87E}" type="slidenum">
              <a:rPr lang="en-US" smtClean="0"/>
              <a:t>‹#›</a:t>
            </a:fld>
            <a:endParaRPr lang="en-US"/>
          </a:p>
        </p:txBody>
      </p:sp>
      <p:pic>
        <p:nvPicPr>
          <p:cNvPr id="7" name="Picture 6" descr="For the beauty of the Earth.jpg"/>
          <p:cNvPicPr>
            <a:picLocks noChangeAspect="1"/>
          </p:cNvPicPr>
          <p:nvPr userDrawn="1"/>
        </p:nvPicPr>
        <p:blipFill>
          <a:blip r:embed="rId14" cstate="print">
            <a:lum bright="5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For the beauty of the Earth(John Rut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0"/>
            <a:ext cx="8676456" cy="578495"/>
          </a:xfrm>
        </p:spPr>
        <p:txBody>
          <a:bodyPr>
            <a:normAutofit fontScale="90000"/>
          </a:bodyPr>
          <a:lstStyle/>
          <a:p>
            <a:r>
              <a:rPr lang="en-US" sz="4000" b="1" dirty="0" smtClean="0"/>
              <a:t>For the beauty of the Earth(John </a:t>
            </a:r>
            <a:r>
              <a:rPr lang="en-US" sz="4000" b="1" dirty="0" err="1" smtClean="0"/>
              <a:t>Rutter</a:t>
            </a:r>
            <a:r>
              <a:rPr lang="en-US" sz="4000" b="1" dirty="0" smtClean="0"/>
              <a:t>)</a:t>
            </a:r>
            <a:endParaRPr lang="en-US" sz="4000" dirty="0"/>
          </a:p>
        </p:txBody>
      </p:sp>
      <p:sp>
        <p:nvSpPr>
          <p:cNvPr id="3" name="Subtitle 2"/>
          <p:cNvSpPr>
            <a:spLocks noGrp="1"/>
          </p:cNvSpPr>
          <p:nvPr>
            <p:ph type="subTitle" idx="1"/>
          </p:nvPr>
        </p:nvSpPr>
        <p:spPr>
          <a:xfrm>
            <a:off x="323528" y="764704"/>
            <a:ext cx="5112568" cy="5904656"/>
          </a:xfrm>
        </p:spPr>
        <p:txBody>
          <a:bodyPr>
            <a:noAutofit/>
          </a:bodyPr>
          <a:lstStyle/>
          <a:p>
            <a:pPr algn="l"/>
            <a:r>
              <a:rPr lang="en-US" sz="1600" b="1" dirty="0" smtClean="0">
                <a:solidFill>
                  <a:schemeClr val="tx1">
                    <a:lumMod val="95000"/>
                    <a:lumOff val="5000"/>
                  </a:schemeClr>
                </a:solidFill>
              </a:rPr>
              <a:t>For the beauty of the earth  For the beauty of the skies    For the love which from our birth                                        Over and around us lies  Over and around us lies</a:t>
            </a:r>
          </a:p>
          <a:p>
            <a:pPr algn="l"/>
            <a:endParaRPr lang="en-US" sz="1600" b="1" dirty="0" smtClean="0">
              <a:solidFill>
                <a:schemeClr val="tx1">
                  <a:lumMod val="95000"/>
                  <a:lumOff val="5000"/>
                </a:schemeClr>
              </a:solidFill>
            </a:endParaRPr>
          </a:p>
          <a:p>
            <a:pPr algn="l"/>
            <a:r>
              <a:rPr lang="en-US" sz="1600" b="1" dirty="0" smtClean="0">
                <a:solidFill>
                  <a:srgbClr val="FF0000"/>
                </a:solidFill>
              </a:rPr>
              <a:t>Chorus                                                                                       Lord of all, to thee we raise                                                  This our joyful hymn of praise</a:t>
            </a:r>
          </a:p>
          <a:p>
            <a:pPr algn="l"/>
            <a:endParaRPr lang="en-US" sz="1600" b="1" dirty="0" smtClean="0">
              <a:solidFill>
                <a:schemeClr val="tx1">
                  <a:lumMod val="95000"/>
                  <a:lumOff val="5000"/>
                </a:schemeClr>
              </a:solidFill>
            </a:endParaRPr>
          </a:p>
          <a:p>
            <a:pPr algn="l"/>
            <a:r>
              <a:rPr lang="en-US" sz="1600" b="1" dirty="0" smtClean="0">
                <a:solidFill>
                  <a:schemeClr val="tx1">
                    <a:lumMod val="95000"/>
                    <a:lumOff val="5000"/>
                  </a:schemeClr>
                </a:solidFill>
              </a:rPr>
              <a:t>For the beauty of the hour Of the day and of the night   Hill and vale and tree and flower                                                Sun and moon and stars of light                                                 Sun and moon and stars of light</a:t>
            </a:r>
          </a:p>
          <a:p>
            <a:pPr algn="l"/>
            <a:endParaRPr lang="en-US" sz="1600" b="1" dirty="0" smtClean="0">
              <a:solidFill>
                <a:schemeClr val="tx1">
                  <a:lumMod val="95000"/>
                  <a:lumOff val="5000"/>
                </a:schemeClr>
              </a:solidFill>
            </a:endParaRPr>
          </a:p>
          <a:p>
            <a:pPr algn="l"/>
            <a:r>
              <a:rPr lang="en-US" sz="1600" b="1" dirty="0" smtClean="0">
                <a:solidFill>
                  <a:schemeClr val="tx1">
                    <a:lumMod val="95000"/>
                    <a:lumOff val="5000"/>
                  </a:schemeClr>
                </a:solidFill>
              </a:rPr>
              <a:t>For the joy of human love  Brother, sister, parent, child Friends on earth and friends above                                      For all gentle thoughts and mild                                               For all gentle thoughts and mild</a:t>
            </a:r>
          </a:p>
          <a:p>
            <a:pPr algn="l"/>
            <a:endParaRPr lang="en-US" sz="1600" b="1" dirty="0" smtClean="0">
              <a:solidFill>
                <a:schemeClr val="tx1">
                  <a:lumMod val="95000"/>
                  <a:lumOff val="5000"/>
                </a:schemeClr>
              </a:solidFill>
            </a:endParaRPr>
          </a:p>
          <a:p>
            <a:pPr algn="l"/>
            <a:r>
              <a:rPr lang="en-US" sz="1600" b="1" dirty="0" smtClean="0">
                <a:solidFill>
                  <a:schemeClr val="tx1">
                    <a:lumMod val="95000"/>
                    <a:lumOff val="5000"/>
                  </a:schemeClr>
                </a:solidFill>
              </a:rPr>
              <a:t>For each perfect gift of </a:t>
            </a:r>
            <a:r>
              <a:rPr lang="en-US" sz="1600" b="1" dirty="0" err="1" smtClean="0">
                <a:solidFill>
                  <a:schemeClr val="tx1">
                    <a:lumMod val="95000"/>
                    <a:lumOff val="5000"/>
                  </a:schemeClr>
                </a:solidFill>
              </a:rPr>
              <a:t>thine</a:t>
            </a:r>
            <a:r>
              <a:rPr lang="en-US" sz="1600" b="1" dirty="0" smtClean="0">
                <a:solidFill>
                  <a:schemeClr val="tx1">
                    <a:lumMod val="95000"/>
                    <a:lumOff val="5000"/>
                  </a:schemeClr>
                </a:solidFill>
              </a:rPr>
              <a:t>  To our race so freely given     Graces human and divine                                                              </a:t>
            </a:r>
            <a:r>
              <a:rPr lang="en-US" sz="1600" b="1" dirty="0" err="1" smtClean="0">
                <a:solidFill>
                  <a:schemeClr val="tx1">
                    <a:lumMod val="95000"/>
                    <a:lumOff val="5000"/>
                  </a:schemeClr>
                </a:solidFill>
              </a:rPr>
              <a:t>Flow'rs</a:t>
            </a:r>
            <a:r>
              <a:rPr lang="en-US" sz="1600" b="1" dirty="0" smtClean="0">
                <a:solidFill>
                  <a:schemeClr val="tx1">
                    <a:lumMod val="95000"/>
                    <a:lumOff val="5000"/>
                  </a:schemeClr>
                </a:solidFill>
              </a:rPr>
              <a:t> of earth and buds of </a:t>
            </a:r>
            <a:r>
              <a:rPr lang="en-US" sz="1600" b="1" dirty="0" err="1" smtClean="0">
                <a:solidFill>
                  <a:schemeClr val="tx1">
                    <a:lumMod val="95000"/>
                    <a:lumOff val="5000"/>
                  </a:schemeClr>
                </a:solidFill>
              </a:rPr>
              <a:t>heav‘n</a:t>
            </a:r>
            <a:r>
              <a:rPr lang="en-US" sz="1600" b="1" dirty="0" smtClean="0">
                <a:solidFill>
                  <a:schemeClr val="tx1">
                    <a:lumMod val="95000"/>
                    <a:lumOff val="5000"/>
                  </a:schemeClr>
                </a:solidFill>
              </a:rPr>
              <a:t>                                            </a:t>
            </a:r>
            <a:r>
              <a:rPr lang="en-US" sz="1600" b="1" dirty="0" err="1" smtClean="0">
                <a:solidFill>
                  <a:schemeClr val="tx1">
                    <a:lumMod val="95000"/>
                    <a:lumOff val="5000"/>
                  </a:schemeClr>
                </a:solidFill>
              </a:rPr>
              <a:t>Flow'rs</a:t>
            </a:r>
            <a:r>
              <a:rPr lang="en-US" sz="1600" b="1" dirty="0" smtClean="0">
                <a:solidFill>
                  <a:schemeClr val="tx1">
                    <a:lumMod val="95000"/>
                    <a:lumOff val="5000"/>
                  </a:schemeClr>
                </a:solidFill>
              </a:rPr>
              <a:t> of earth and buds of </a:t>
            </a:r>
            <a:r>
              <a:rPr lang="en-US" sz="1600" b="1" dirty="0" err="1" smtClean="0">
                <a:solidFill>
                  <a:schemeClr val="tx1">
                    <a:lumMod val="95000"/>
                    <a:lumOff val="5000"/>
                  </a:schemeClr>
                </a:solidFill>
              </a:rPr>
              <a:t>heav'n</a:t>
            </a:r>
            <a:endParaRPr lang="en-US" sz="1600" b="1" dirty="0" smtClean="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147</Words>
  <Application>Microsoft Office PowerPoint</Application>
  <PresentationFormat>On-screen Show (4:3)</PresentationFormat>
  <Paragraphs>10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For the beauty of the Earth(John Rutter)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the beauty of the Earth(John Rutter)</dc:title>
  <dc:creator>mary</dc:creator>
  <cp:lastModifiedBy>mary</cp:lastModifiedBy>
  <cp:revision>10</cp:revision>
  <dcterms:created xsi:type="dcterms:W3CDTF">2019-07-05T18:52:36Z</dcterms:created>
  <dcterms:modified xsi:type="dcterms:W3CDTF">2019-07-05T19:46:51Z</dcterms:modified>
</cp:coreProperties>
</file>