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76116-310F-4DD4-A7A5-2C278E2B875E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6E26-9E5E-4658-B43C-60A22C68E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Father's Hear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Father's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332656"/>
            <a:ext cx="626469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Father, where your heart is</a:t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6768752" cy="38884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Father God I desire my heart will be in the place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you set your heart , where my Father’s heart is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Father God, into the place where you have hid your tears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desire that you let my tears well up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Father God I desire I set my eyes on the souls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the precious souls, who you fix your gaze on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Father God Into the dark place where you mourn and shed your tears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desire you’ll let me step on the land</a:t>
            </a: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please let my heart comprehend you, my father’s heart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everything, let my every will be like my father’s will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my whole body comprehend you, my father’s heart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my whole life, Lord I give you full control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Father, where your heart 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Father's Heart</dc:title>
  <dc:creator>mary</dc:creator>
  <cp:lastModifiedBy>mary</cp:lastModifiedBy>
  <cp:revision>7</cp:revision>
  <dcterms:created xsi:type="dcterms:W3CDTF">2020-05-21T16:40:16Z</dcterms:created>
  <dcterms:modified xsi:type="dcterms:W3CDTF">2020-12-28T19:00:10Z</dcterms:modified>
</cp:coreProperties>
</file>