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3242E-AB6B-44D4-8891-83AD7E686407}" type="datetimeFigureOut">
              <a:rPr lang="en-US" smtClean="0"/>
              <a:pPr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29EE7-FA0E-4333-9250-262C47184C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r and near the fields are teeming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r and near the fields are teem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0"/>
            <a:ext cx="6312194" cy="65050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Far and near the fields are teeming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857232"/>
            <a:ext cx="5572164" cy="578647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Far and near the fields are teeming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With the waves of ripened grain;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Far and near their gold is gleaming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O'er the sunny slope and plain.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Refrain: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Lord of harvest, send forth reapers!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Hear us, Lord; </a:t>
            </a:r>
            <a:r>
              <a:rPr lang="en-US" b="1" dirty="0" smtClean="0">
                <a:solidFill>
                  <a:srgbClr val="FF0000"/>
                </a:solidFill>
              </a:rPr>
              <a:t>to </a:t>
            </a:r>
            <a:r>
              <a:rPr lang="en-US" b="1" dirty="0" smtClean="0">
                <a:solidFill>
                  <a:srgbClr val="FF0000"/>
                </a:solidFill>
              </a:rPr>
              <a:t>Thee we cry.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Send </a:t>
            </a:r>
            <a:r>
              <a:rPr lang="en-US" b="1" dirty="0" smtClean="0">
                <a:solidFill>
                  <a:srgbClr val="FF0000"/>
                </a:solidFill>
              </a:rPr>
              <a:t>them now the sheaves to gather,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Ere the </a:t>
            </a:r>
            <a:r>
              <a:rPr lang="en-US" b="1" dirty="0" smtClean="0">
                <a:solidFill>
                  <a:srgbClr val="FF0000"/>
                </a:solidFill>
              </a:rPr>
              <a:t>harvest-time pass by.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Send them forth with morn's first beaming;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Send them in the noontide's glare;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When the sun's last rays are gleaming,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Bid them gather everywhere.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Thou whom Christ the Lord is sending,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Gather now the sheaves of gold;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Heav'nward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then at evening wending,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Thou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come with joy untold.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Far and near the fields are teeming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 the Birds That Fly the Heavens</dc:title>
  <dc:creator>mary</dc:creator>
  <cp:lastModifiedBy>user</cp:lastModifiedBy>
  <cp:revision>8</cp:revision>
  <dcterms:created xsi:type="dcterms:W3CDTF">2017-09-01T00:35:50Z</dcterms:created>
  <dcterms:modified xsi:type="dcterms:W3CDTF">2017-09-01T11:54:58Z</dcterms:modified>
</cp:coreProperties>
</file>