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17" autoAdjust="0"/>
    <p:restoredTop sz="94681" autoAdjust="0"/>
  </p:normalViewPr>
  <p:slideViewPr>
    <p:cSldViewPr>
      <p:cViewPr>
        <p:scale>
          <a:sx n="83" d="100"/>
          <a:sy n="83" d="100"/>
        </p:scale>
        <p:origin x="-1548" y="-13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FDCAA-62A7-4A91-9F4F-5B67DFF1FA29}" type="datetimeFigureOut">
              <a:rPr lang="en-US" smtClean="0"/>
              <a:pPr/>
              <a:t>9/17/2017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2A98F-2889-40AB-99A0-41B169CBA0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FDCAA-62A7-4A91-9F4F-5B67DFF1FA29}" type="datetimeFigureOut">
              <a:rPr lang="en-US" smtClean="0"/>
              <a:pPr/>
              <a:t>9/17/2017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2A98F-2889-40AB-99A0-41B169CBA0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FDCAA-62A7-4A91-9F4F-5B67DFF1FA29}" type="datetimeFigureOut">
              <a:rPr lang="en-US" smtClean="0"/>
              <a:pPr/>
              <a:t>9/17/2017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2A98F-2889-40AB-99A0-41B169CBA0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FDCAA-62A7-4A91-9F4F-5B67DFF1FA29}" type="datetimeFigureOut">
              <a:rPr lang="en-US" smtClean="0"/>
              <a:pPr/>
              <a:t>9/17/2017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2A98F-2889-40AB-99A0-41B169CBA0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FDCAA-62A7-4A91-9F4F-5B67DFF1FA29}" type="datetimeFigureOut">
              <a:rPr lang="en-US" smtClean="0"/>
              <a:pPr/>
              <a:t>9/17/2017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2A98F-2889-40AB-99A0-41B169CBA0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FDCAA-62A7-4A91-9F4F-5B67DFF1FA29}" type="datetimeFigureOut">
              <a:rPr lang="en-US" smtClean="0"/>
              <a:pPr/>
              <a:t>9/17/2017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2A98F-2889-40AB-99A0-41B169CBA0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FDCAA-62A7-4A91-9F4F-5B67DFF1FA29}" type="datetimeFigureOut">
              <a:rPr lang="en-US" smtClean="0"/>
              <a:pPr/>
              <a:t>9/17/2017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2A98F-2889-40AB-99A0-41B169CBA0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FDCAA-62A7-4A91-9F4F-5B67DFF1FA29}" type="datetimeFigureOut">
              <a:rPr lang="en-US" smtClean="0"/>
              <a:pPr/>
              <a:t>9/17/2017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2A98F-2889-40AB-99A0-41B169CBA0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FDCAA-62A7-4A91-9F4F-5B67DFF1FA29}" type="datetimeFigureOut">
              <a:rPr lang="en-US" smtClean="0"/>
              <a:pPr/>
              <a:t>9/17/2017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2A98F-2889-40AB-99A0-41B169CBA0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FDCAA-62A7-4A91-9F4F-5B67DFF1FA29}" type="datetimeFigureOut">
              <a:rPr lang="en-US" smtClean="0"/>
              <a:pPr/>
              <a:t>9/17/2017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2A98F-2889-40AB-99A0-41B169CBA0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FDCAA-62A7-4A91-9F4F-5B67DFF1FA29}" type="datetimeFigureOut">
              <a:rPr lang="en-US" smtClean="0"/>
              <a:pPr/>
              <a:t>9/17/2017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2A98F-2889-40AB-99A0-41B169CBA0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EFDCAA-62A7-4A91-9F4F-5B67DFF1FA29}" type="datetimeFigureOut">
              <a:rPr lang="en-US" smtClean="0"/>
              <a:pPr/>
              <a:t>9/17/2017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B2A98F-2889-40AB-99A0-41B169CBA00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Endless Praise.jpg"/>
          <p:cNvPicPr>
            <a:picLocks noChangeAspect="1"/>
          </p:cNvPicPr>
          <p:nvPr userDrawn="1"/>
        </p:nvPicPr>
        <p:blipFill>
          <a:blip r:embed="rId14" cstate="print">
            <a:lum bright="58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Endless Prai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19400" y="0"/>
            <a:ext cx="3581400" cy="765175"/>
          </a:xfrm>
        </p:spPr>
        <p:txBody>
          <a:bodyPr>
            <a:normAutofit/>
          </a:bodyPr>
          <a:lstStyle/>
          <a:p>
            <a:r>
              <a:rPr lang="en-US" b="1" dirty="0" smtClean="0"/>
              <a:t>Endless Praise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685800"/>
            <a:ext cx="3962400" cy="6172200"/>
          </a:xfrm>
        </p:spPr>
        <p:txBody>
          <a:bodyPr>
            <a:noAutofit/>
          </a:bodyPr>
          <a:lstStyle/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You are God, and we lift you up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we keep singing, we keep praising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we won't stop giving all we got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cause You're worthy of all Your Glory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/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/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rgbClr val="FF0000"/>
                </a:solidFill>
              </a:rPr>
              <a:t>Oh, there is no other</a:t>
            </a:r>
            <a:br>
              <a:rPr lang="en-US" sz="1600" b="1" dirty="0" smtClean="0">
                <a:solidFill>
                  <a:srgbClr val="FF0000"/>
                </a:solidFill>
              </a:rPr>
            </a:br>
            <a:r>
              <a:rPr lang="en-US" sz="1600" b="1" dirty="0" smtClean="0">
                <a:solidFill>
                  <a:srgbClr val="FF0000"/>
                </a:solidFill>
              </a:rPr>
              <a:t>You are forever, Lord over all</a:t>
            </a:r>
            <a:br>
              <a:rPr lang="en-US" sz="1600" b="1" dirty="0" smtClean="0">
                <a:solidFill>
                  <a:srgbClr val="FF0000"/>
                </a:solidFill>
              </a:rPr>
            </a:br>
            <a:r>
              <a:rPr lang="en-US" sz="1600" b="1" dirty="0" smtClean="0">
                <a:solidFill>
                  <a:srgbClr val="FF0000"/>
                </a:solidFill>
              </a:rPr>
              <a:t>nobody like you, no one beside you</a:t>
            </a:r>
          </a:p>
          <a:p>
            <a:pPr algn="l"/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To you.. let endless praise resound</a:t>
            </a:r>
            <a:br>
              <a:rPr lang="en-US" sz="1600" b="1" dirty="0" smtClean="0">
                <a:solidFill>
                  <a:srgbClr val="FF0000"/>
                </a:solidFill>
              </a:rPr>
            </a:br>
            <a:r>
              <a:rPr lang="en-US" sz="1600" b="1" dirty="0" smtClean="0">
                <a:solidFill>
                  <a:srgbClr val="FF0000"/>
                </a:solidFill>
              </a:rPr>
              <a:t>every night and day, and with no delay</a:t>
            </a:r>
            <a:br>
              <a:rPr lang="en-US" sz="1600" b="1" dirty="0" smtClean="0">
                <a:solidFill>
                  <a:srgbClr val="FF0000"/>
                </a:solidFill>
              </a:rPr>
            </a:br>
            <a:r>
              <a:rPr lang="en-US" sz="1600" b="1" dirty="0" smtClean="0">
                <a:solidFill>
                  <a:srgbClr val="FF0000"/>
                </a:solidFill>
              </a:rPr>
              <a:t>let endless praise resound</a:t>
            </a:r>
            <a:br>
              <a:rPr lang="en-US" sz="1600" b="1" dirty="0" smtClean="0">
                <a:solidFill>
                  <a:srgbClr val="FF0000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/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/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boundless love, light before the sun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Your Glory eternal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never stops giving all You got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Creation keeps singing</a:t>
            </a: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We lift You up </a:t>
            </a:r>
            <a:r>
              <a:rPr lang="en-US" sz="1600" b="1" dirty="0" err="1" smtClean="0">
                <a:solidFill>
                  <a:schemeClr val="tx1"/>
                </a:solidFill>
              </a:rPr>
              <a:t>up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up</a:t>
            </a:r>
            <a:r>
              <a:rPr lang="en-US" sz="1600" b="1" dirty="0" smtClean="0">
                <a:solidFill>
                  <a:schemeClr val="tx1"/>
                </a:solidFill>
              </a:rPr>
              <a:t/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err="1" smtClean="0">
                <a:solidFill>
                  <a:schemeClr val="tx1"/>
                </a:solidFill>
              </a:rPr>
              <a:t>Weʼre</a:t>
            </a:r>
            <a:r>
              <a:rPr lang="en-US" sz="1600" b="1" dirty="0" smtClean="0">
                <a:solidFill>
                  <a:schemeClr val="tx1"/>
                </a:solidFill>
              </a:rPr>
              <a:t> giving You our love </a:t>
            </a:r>
            <a:r>
              <a:rPr lang="en-US" sz="1600" b="1" dirty="0" err="1" smtClean="0">
                <a:solidFill>
                  <a:schemeClr val="tx1"/>
                </a:solidFill>
              </a:rPr>
              <a:t>love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love</a:t>
            </a:r>
            <a:r>
              <a:rPr lang="en-US" sz="1600" b="1" dirty="0" smtClean="0">
                <a:solidFill>
                  <a:schemeClr val="tx1"/>
                </a:solidFill>
              </a:rPr>
              <a:t/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For everything  </a:t>
            </a:r>
            <a:r>
              <a:rPr lang="en-US" sz="1600" b="1" dirty="0" err="1" smtClean="0">
                <a:solidFill>
                  <a:schemeClr val="tx1"/>
                </a:solidFill>
              </a:rPr>
              <a:t>Youʼve</a:t>
            </a:r>
            <a:r>
              <a:rPr lang="en-US" sz="1600" b="1" dirty="0" smtClean="0">
                <a:solidFill>
                  <a:schemeClr val="tx1"/>
                </a:solidFill>
              </a:rPr>
              <a:t> done </a:t>
            </a:r>
            <a:r>
              <a:rPr lang="en-US" sz="1600" b="1" dirty="0" err="1" smtClean="0">
                <a:solidFill>
                  <a:schemeClr val="tx1"/>
                </a:solidFill>
              </a:rPr>
              <a:t>done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done</a:t>
            </a:r>
            <a:r>
              <a:rPr lang="en-US" sz="1600" b="1" dirty="0" smtClean="0">
                <a:solidFill>
                  <a:schemeClr val="tx1"/>
                </a:solidFill>
              </a:rPr>
              <a:t/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We give You all the praise [x2]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b="1" dirty="0" smtClean="0">
                <a:solidFill>
                  <a:schemeClr val="tx1"/>
                </a:solidFill>
              </a:rPr>
              <a:t/>
            </a:r>
            <a:br>
              <a:rPr lang="en-US" sz="1600" b="1" dirty="0" smtClean="0">
                <a:solidFill>
                  <a:schemeClr val="tx1"/>
                </a:solidFill>
              </a:rPr>
            </a:br>
            <a:endParaRPr lang="en-US" sz="16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</TotalTime>
  <Words>11</Words>
  <Application>Microsoft Office PowerPoint</Application>
  <PresentationFormat>On-screen Show (4:3)</PresentationFormat>
  <Paragraphs>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Endless Praise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Endless Praise </dc:title>
  <dc:creator>user</dc:creator>
  <cp:lastModifiedBy>user</cp:lastModifiedBy>
  <cp:revision>3</cp:revision>
  <dcterms:created xsi:type="dcterms:W3CDTF">2016-11-12T04:01:39Z</dcterms:created>
  <dcterms:modified xsi:type="dcterms:W3CDTF">2017-09-16T19:43:38Z</dcterms:modified>
</cp:coreProperties>
</file>