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B7B84-6035-4215-8A57-A96AAE3FE2F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E636-1BBC-4A9C-8525-8FFAA71E44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B7B84-6035-4215-8A57-A96AAE3FE2F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E636-1BBC-4A9C-8525-8FFAA71E44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B7B84-6035-4215-8A57-A96AAE3FE2F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E636-1BBC-4A9C-8525-8FFAA71E44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B7B84-6035-4215-8A57-A96AAE3FE2F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E636-1BBC-4A9C-8525-8FFAA71E44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B7B84-6035-4215-8A57-A96AAE3FE2F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E636-1BBC-4A9C-8525-8FFAA71E44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B7B84-6035-4215-8A57-A96AAE3FE2F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E636-1BBC-4A9C-8525-8FFAA71E44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B7B84-6035-4215-8A57-A96AAE3FE2F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E636-1BBC-4A9C-8525-8FFAA71E44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B7B84-6035-4215-8A57-A96AAE3FE2F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E636-1BBC-4A9C-8525-8FFAA71E44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B7B84-6035-4215-8A57-A96AAE3FE2F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E636-1BBC-4A9C-8525-8FFAA71E44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B7B84-6035-4215-8A57-A96AAE3FE2F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E636-1BBC-4A9C-8525-8FFAA71E44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B7B84-6035-4215-8A57-A96AAE3FE2F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FE636-1BBC-4A9C-8525-8FFAA71E44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B7B84-6035-4215-8A57-A96AAE3FE2F0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FE636-1BBC-4A9C-8525-8FFAA71E44C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20210208_172304.pn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la cruz by Hills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4896544" cy="5486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En </a:t>
            </a:r>
            <a:r>
              <a:rPr lang="en-US" b="1" dirty="0"/>
              <a:t>la </a:t>
            </a:r>
            <a:r>
              <a:rPr lang="en-US" b="1" dirty="0" err="1" smtClean="0"/>
              <a:t>cruz</a:t>
            </a:r>
            <a:r>
              <a:rPr lang="en-US" b="1" dirty="0" smtClean="0"/>
              <a:t> by </a:t>
            </a:r>
            <a:r>
              <a:rPr lang="en-US" b="1" dirty="0" err="1"/>
              <a:t>Hillsong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836712"/>
            <a:ext cx="5400600" cy="576064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Señor, conoces  Mi corazón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 cuando Te fallo Se que me amas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tu presencia rodéame En todo tiempo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que me amas Se que me amas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Hoy me postro ante Jesús  Diste Tu sangre en la cruz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No hay otro amor igual  El murió y resucitó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Sobre la muerte venció  Nada me separará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escudo eres  Mi protección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me sostienes  Se que me amas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Ponte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velo rasgó  Un camino abrió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consumado es</a:t>
            </a:r>
          </a:p>
          <a:p>
            <a:pPr algn="l"/>
            <a:endParaRPr lang="es-E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 en tormentas o tempestad  Tu estas conmigo</a:t>
            </a:r>
          </a:p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que me amas  Se que me amas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94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En la cruz by Hillsong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En la cruz by Hillsong </dc:title>
  <dc:creator>mary</dc:creator>
  <cp:lastModifiedBy>mary</cp:lastModifiedBy>
  <cp:revision>4</cp:revision>
  <dcterms:created xsi:type="dcterms:W3CDTF">2021-03-01T18:25:23Z</dcterms:created>
  <dcterms:modified xsi:type="dcterms:W3CDTF">2021-03-01T18:51:46Z</dcterms:modified>
</cp:coreProperties>
</file>