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A426-8A09-4CCE-ADB9-35532698568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F7749-9EBD-4E1C-B06A-A3858A8C0C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os Incomparabl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 Incompar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Dios Incomparable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968552" cy="6237312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chemeClr val="tx1"/>
                </a:solidFill>
              </a:rPr>
              <a:t>Dios de mi corazón,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en ti encontré mi salvación,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tu gloria y majestad,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quiero siempre contemplar,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Tu eres mi adoración,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y mi eterna canción,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todo mi interior,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es cautivado por tu amor, 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2400" b="1" dirty="0">
                <a:solidFill>
                  <a:schemeClr val="tx1"/>
                </a:solidFill>
              </a:rPr>
              <a:t/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Coro</a:t>
            </a:r>
            <a:r>
              <a:rPr lang="es-ES" sz="2400" b="1" dirty="0">
                <a:solidFill>
                  <a:srgbClr val="FF0000"/>
                </a:solidFill>
              </a:rPr>
              <a:t>: 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Eres Dios eterno 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Solo tú eres bueno 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Dios incomparable eres tú 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Nunca me separare de tu gran amor 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Eres mi señor mi salvador </a:t>
            </a:r>
            <a:r>
              <a:rPr lang="es-ES" sz="2400" b="1" dirty="0">
                <a:solidFill>
                  <a:schemeClr val="tx1"/>
                </a:solidFill>
              </a:rPr>
              <a:t/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ALELUYA </a:t>
            </a:r>
            <a:r>
              <a:rPr lang="es-ES" sz="2400" b="1" dirty="0" smtClean="0">
                <a:solidFill>
                  <a:schemeClr val="tx1"/>
                </a:solidFill>
              </a:rPr>
              <a:t> ALELUYA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 Incomparable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Incomparable</dc:title>
  <dc:creator>mary</dc:creator>
  <cp:lastModifiedBy>mary</cp:lastModifiedBy>
  <cp:revision>10</cp:revision>
  <dcterms:created xsi:type="dcterms:W3CDTF">2017-09-21T23:12:05Z</dcterms:created>
  <dcterms:modified xsi:type="dcterms:W3CDTF">2017-09-22T02:13:10Z</dcterms:modified>
</cp:coreProperties>
</file>