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1006E-C6BC-4C9E-8584-F3E5839D50A6}" type="datetimeFigureOut">
              <a:rPr lang="en-US" smtClean="0"/>
              <a:pPr/>
              <a:t>9/23/2017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B4C1-F088-4ED2-97E7-93890DC58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1006E-C6BC-4C9E-8584-F3E5839D50A6}" type="datetimeFigureOut">
              <a:rPr lang="en-US" smtClean="0"/>
              <a:pPr/>
              <a:t>9/23/2017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B4C1-F088-4ED2-97E7-93890DC58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1006E-C6BC-4C9E-8584-F3E5839D50A6}" type="datetimeFigureOut">
              <a:rPr lang="en-US" smtClean="0"/>
              <a:pPr/>
              <a:t>9/23/2017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B4C1-F088-4ED2-97E7-93890DC58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1006E-C6BC-4C9E-8584-F3E5839D50A6}" type="datetimeFigureOut">
              <a:rPr lang="en-US" smtClean="0"/>
              <a:pPr/>
              <a:t>9/23/2017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B4C1-F088-4ED2-97E7-93890DC58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1006E-C6BC-4C9E-8584-F3E5839D50A6}" type="datetimeFigureOut">
              <a:rPr lang="en-US" smtClean="0"/>
              <a:pPr/>
              <a:t>9/23/2017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B4C1-F088-4ED2-97E7-93890DC58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1006E-C6BC-4C9E-8584-F3E5839D50A6}" type="datetimeFigureOut">
              <a:rPr lang="en-US" smtClean="0"/>
              <a:pPr/>
              <a:t>9/23/2017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B4C1-F088-4ED2-97E7-93890DC58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1006E-C6BC-4C9E-8584-F3E5839D50A6}" type="datetimeFigureOut">
              <a:rPr lang="en-US" smtClean="0"/>
              <a:pPr/>
              <a:t>9/23/2017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B4C1-F088-4ED2-97E7-93890DC58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1006E-C6BC-4C9E-8584-F3E5839D50A6}" type="datetimeFigureOut">
              <a:rPr lang="en-US" smtClean="0"/>
              <a:pPr/>
              <a:t>9/23/2017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B4C1-F088-4ED2-97E7-93890DC58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1006E-C6BC-4C9E-8584-F3E5839D50A6}" type="datetimeFigureOut">
              <a:rPr lang="en-US" smtClean="0"/>
              <a:pPr/>
              <a:t>9/23/2017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B4C1-F088-4ED2-97E7-93890DC58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1006E-C6BC-4C9E-8584-F3E5839D50A6}" type="datetimeFigureOut">
              <a:rPr lang="en-US" smtClean="0"/>
              <a:pPr/>
              <a:t>9/23/2017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B4C1-F088-4ED2-97E7-93890DC58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1006E-C6BC-4C9E-8584-F3E5839D50A6}" type="datetimeFigureOut">
              <a:rPr lang="en-US" smtClean="0"/>
              <a:pPr/>
              <a:t>9/23/2017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B4C1-F088-4ED2-97E7-93890DC58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1006E-C6BC-4C9E-8584-F3E5839D50A6}" type="datetimeFigureOut">
              <a:rPr lang="en-US" smtClean="0"/>
              <a:pPr/>
              <a:t>9/23/2017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9B4C1-F088-4ED2-97E7-93890DC5808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all Upon The Lord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ll Upon The L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0"/>
            <a:ext cx="4176464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Call Upon The Lord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92696"/>
            <a:ext cx="3816424" cy="6165304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We need no other hiding place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Our hope is safe within your name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This we know, this we know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You promise never to forsake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What you began you will sustain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This we know, this we know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I will call upon the Lord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For he alone is strong enough to save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Rise your shackles are no more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For Jesus Christ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Has broken every chain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All of the heavens and the earth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Announce the fullness of your worth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This we know, this we know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And every enemy will flee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As we declare your victory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This we know, this we know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Jesus' name will break every stronghold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Freedom is ours when we call his name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Jesus' name above every other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All hail the power of Jesus' name(</a:t>
            </a:r>
            <a:r>
              <a:rPr lang="en-US" sz="1600" b="1" i="1" dirty="0" smtClean="0">
                <a:solidFill>
                  <a:schemeClr val="tx1"/>
                </a:solidFill>
              </a:rPr>
              <a:t>x2)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10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Call Upon The Lord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Call Upon The Lord </dc:title>
  <dc:creator>mary</dc:creator>
  <cp:lastModifiedBy>mary</cp:lastModifiedBy>
  <cp:revision>3</cp:revision>
  <dcterms:created xsi:type="dcterms:W3CDTF">2017-09-23T23:27:34Z</dcterms:created>
  <dcterms:modified xsi:type="dcterms:W3CDTF">2017-09-24T01:01:09Z</dcterms:modified>
</cp:coreProperties>
</file>