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57416-70F5-4475-A714-D68189D24398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358C4-C259-4002-AFAD-A5A19FB570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57416-70F5-4475-A714-D68189D24398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358C4-C259-4002-AFAD-A5A19FB570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57416-70F5-4475-A714-D68189D24398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358C4-C259-4002-AFAD-A5A19FB570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57416-70F5-4475-A714-D68189D24398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358C4-C259-4002-AFAD-A5A19FB570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57416-70F5-4475-A714-D68189D24398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358C4-C259-4002-AFAD-A5A19FB570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57416-70F5-4475-A714-D68189D24398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358C4-C259-4002-AFAD-A5A19FB570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57416-70F5-4475-A714-D68189D24398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358C4-C259-4002-AFAD-A5A19FB570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57416-70F5-4475-A714-D68189D24398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358C4-C259-4002-AFAD-A5A19FB570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57416-70F5-4475-A714-D68189D24398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358C4-C259-4002-AFAD-A5A19FB570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57416-70F5-4475-A714-D68189D24398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358C4-C259-4002-AFAD-A5A19FB570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57416-70F5-4475-A714-D68189D24398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358C4-C259-4002-AFAD-A5A19FB570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57416-70F5-4475-A714-D68189D24398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358C4-C259-4002-AFAD-A5A19FB5705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ll to Him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ll to Hi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76056" y="0"/>
            <a:ext cx="2088232" cy="506487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All to Him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19872" y="593304"/>
            <a:ext cx="5256584" cy="6264696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For every mountain that is high He is higher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For every burden that is great He is greater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For every valley that is deep He is deeper still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More than we can know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Our promise is Jesus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Our answer is Jesus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All to Him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All to Him we owe everything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Our savior is Jesus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Our future is Jesus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All to Him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All to Him we owe everything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200" b="1" dirty="0" smtClean="0">
                <a:solidFill>
                  <a:schemeClr val="tx1"/>
                </a:solidFill>
              </a:rPr>
              <a:t/>
            </a:r>
            <a:br>
              <a:rPr lang="en-US" sz="12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For every fear that closes in He is closer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For every doubt that comes on strong He is stronger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For every battle that we face He has conquered all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More than we can know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200" b="1" dirty="0" smtClean="0">
                <a:solidFill>
                  <a:schemeClr val="tx1"/>
                </a:solidFill>
              </a:rPr>
              <a:t/>
            </a:r>
            <a:br>
              <a:rPr lang="en-US" sz="12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We know the great God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We serve the great God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We owe the great God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Everything all to Him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12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All to Him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 to Him </dc:title>
  <dc:creator>mary</dc:creator>
  <cp:lastModifiedBy>mary</cp:lastModifiedBy>
  <cp:revision>3</cp:revision>
  <dcterms:created xsi:type="dcterms:W3CDTF">2017-09-28T10:05:51Z</dcterms:created>
  <dcterms:modified xsi:type="dcterms:W3CDTF">2017-09-28T11:07:06Z</dcterms:modified>
</cp:coreProperties>
</file>