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3F751-433F-4645-AE80-FF16AA04151A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B3A3-BEB9-4954-AED0-6994BE7F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210208_172304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La Croix  by Hill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4896544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La Croix  by </a:t>
            </a:r>
            <a:r>
              <a:rPr lang="en-US" b="1" dirty="0" err="1" smtClean="0"/>
              <a:t>Hillsong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6192688" cy="5976664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 Tu me cherches Tu me connais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si je T'oubliais Je sais que Tu m'aimes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sainte présence elle m'environne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chaque moment Je sais que Tu m'aimes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sais que Tu m'aimes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À la croix je me </a:t>
            </a:r>
            <a:r>
              <a:rPr lang="fr-FR" sz="1800" b="1" dirty="0" err="1" smtClean="0">
                <a:solidFill>
                  <a:srgbClr val="FF0000"/>
                </a:solidFill>
              </a:rPr>
              <a:t>prostèrne</a:t>
            </a:r>
            <a:r>
              <a:rPr lang="fr-FR" sz="1800" b="1" dirty="0" smtClean="0">
                <a:solidFill>
                  <a:srgbClr val="FF0000"/>
                </a:solidFill>
              </a:rPr>
              <a:t>  Où Ton sang coula pour moi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Aucun amour n'est plus grand  Tu as gagné sur la mort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Ta gloire remplit les lieux </a:t>
            </a:r>
            <a:r>
              <a:rPr lang="fr-FR" sz="1800" b="1" dirty="0" err="1" smtClean="0">
                <a:solidFill>
                  <a:srgbClr val="FF0000"/>
                </a:solidFill>
              </a:rPr>
              <a:t>tres</a:t>
            </a:r>
            <a:r>
              <a:rPr lang="fr-FR" sz="1800" b="1" dirty="0" smtClean="0">
                <a:solidFill>
                  <a:srgbClr val="FF0000"/>
                </a:solidFill>
              </a:rPr>
              <a:t> hauts  Rien ne peut nous </a:t>
            </a:r>
            <a:r>
              <a:rPr lang="fr-FR" sz="1800" b="1" dirty="0" err="1" smtClean="0">
                <a:solidFill>
                  <a:srgbClr val="FF0000"/>
                </a:solidFill>
              </a:rPr>
              <a:t>separer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marches devant moi  Tu gardes mes pas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main me soutient  Je sais que Tu m'aimes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déchires le voile  Tu traces un chemin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Tu as Tout accompli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tous s'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éffondrer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devant mes yeux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Tu Te tiens devant moi  Je sais que Tu m'aimes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sais que Tu m'aimes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132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La Croix  by Hillsong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La Croix  by Hillsong</dc:title>
  <dc:creator>mary</dc:creator>
  <cp:lastModifiedBy>mary</cp:lastModifiedBy>
  <cp:revision>4</cp:revision>
  <dcterms:created xsi:type="dcterms:W3CDTF">2021-03-01T18:29:52Z</dcterms:created>
  <dcterms:modified xsi:type="dcterms:W3CDTF">2021-03-01T19:13:18Z</dcterms:modified>
</cp:coreProperties>
</file>