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226BA-A226-494B-A068-ECEFA9B6D8AB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286AD-ED2E-4036-A3E2-BD2EEB7E70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ar away in death and darkness dwelling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흑암에 사는 백성들을 보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16633"/>
            <a:ext cx="5112568" cy="504056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흑암에 사는 백성들을 보라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6408712" cy="5400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흑암에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사는 백성들을 보라 수 많은 심령 멸망하겠네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누가 갈까 주의 복음 들고 생명을 구원하는 곳으로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 큰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권세 주께 있으니 큰 권세 주께 있으니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너는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가서 주의 복음 전하라 주가 너 항상 지키리라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구원의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문은 넓게 열렸으니 십자가 군병 일어나거라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너희의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힘을 하나로 뭉쳐서 죄악을 쇠사슬을 끊어라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dirty="0" smtClean="0"/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왜 너는 멸망길을 가려느냐 주 음성 듣고 응답하여라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구원하려 예수 죽었으니 생명의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복음 전하라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천하 만민 승리의 그날에 영광과 찬송 주께 드리네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속죄함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입어 구원 받았으니 기쁘게 할렐루야 부르세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흑암에 사는 백성들을 보라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흑암에 사는 백성들을 보라</dc:title>
  <dc:creator>mary</dc:creator>
  <cp:lastModifiedBy>mary</cp:lastModifiedBy>
  <cp:revision>6</cp:revision>
  <dcterms:created xsi:type="dcterms:W3CDTF">2017-08-09T14:13:07Z</dcterms:created>
  <dcterms:modified xsi:type="dcterms:W3CDTF">2017-08-10T10:59:11Z</dcterms:modified>
</cp:coreProperties>
</file>