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9ED5C-606D-4F76-B7F6-E35E4255DBAD}" type="datetimeFigureOut">
              <a:rPr lang="en-US" smtClean="0"/>
              <a:pPr/>
              <a:t>8/5/2017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1D66-6AC5-4FDB-972E-FC2CD3D87B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Eastern Gat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천국에서 만나보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960440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/>
                </a:solidFill>
              </a:rPr>
              <a:t>천국에서 만나보자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5616624" cy="5112568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천국에서 만나보자 그 날 아침 거기서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순례자여 예비하라 늦어지지 않도록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만나보자 만나보자 저기 뵈는 저 천국문에서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만나보자 만나보자 그 날 아침 그 문에서 만나자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너의 등불 밝혀 있나 기다린다 신랑이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천국 문에 이를 때에 그가 반겨 맞으리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기다리던 성도들과 그 문에서 만날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참 즐거운 우리 모임 그 얼마나 기쁘랴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천국에서 만나보자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천국에서 만나보자</dc:title>
  <dc:creator>mary</dc:creator>
  <cp:lastModifiedBy>mary</cp:lastModifiedBy>
  <cp:revision>5</cp:revision>
  <dcterms:created xsi:type="dcterms:W3CDTF">2017-08-05T03:09:35Z</dcterms:created>
  <dcterms:modified xsi:type="dcterms:W3CDTF">2017-08-05T12:44:28Z</dcterms:modified>
</cp:coreProperties>
</file>