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4681" autoAdjust="0"/>
  </p:normalViewPr>
  <p:slideViewPr>
    <p:cSldViewPr>
      <p:cViewPr varScale="1">
        <p:scale>
          <a:sx n="62" d="100"/>
          <a:sy n="62" d="100"/>
        </p:scale>
        <p:origin x="-816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2821-8F84-4364-A4D4-AB68E717C97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21FC-98E1-42CB-80BD-8F3A87AEA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2821-8F84-4364-A4D4-AB68E717C97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21FC-98E1-42CB-80BD-8F3A87AEA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2821-8F84-4364-A4D4-AB68E717C97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21FC-98E1-42CB-80BD-8F3A87AEA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2821-8F84-4364-A4D4-AB68E717C97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21FC-98E1-42CB-80BD-8F3A87AEA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2821-8F84-4364-A4D4-AB68E717C97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21FC-98E1-42CB-80BD-8F3A87AEA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2821-8F84-4364-A4D4-AB68E717C97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21FC-98E1-42CB-80BD-8F3A87AEA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2821-8F84-4364-A4D4-AB68E717C97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21FC-98E1-42CB-80BD-8F3A87AEA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2821-8F84-4364-A4D4-AB68E717C97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21FC-98E1-42CB-80BD-8F3A87AEA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2821-8F84-4364-A4D4-AB68E717C97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21FC-98E1-42CB-80BD-8F3A87AEA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2821-8F84-4364-A4D4-AB68E717C97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21FC-98E1-42CB-80BD-8F3A87AEA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2821-8F84-4364-A4D4-AB68E717C97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21FC-98E1-42CB-80BD-8F3A87AEA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D2821-8F84-4364-A4D4-AB68E717C97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421FC-98E1-42CB-80BD-8F3A87AEA5E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Heralds of Christ, who bear kings commands.jpg"/>
          <p:cNvPicPr>
            <a:picLocks noChangeAspect="1"/>
          </p:cNvPicPr>
          <p:nvPr userDrawn="1"/>
        </p:nvPicPr>
        <p:blipFill>
          <a:blip r:embed="rId14" cstate="print">
            <a:lum brigh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의 명령 전할 사자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476672"/>
            <a:ext cx="4680520" cy="57849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주님의 명령 전할 사자여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412776"/>
            <a:ext cx="2627784" cy="3816424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주님의 명령 전할 사자여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구원의 소식 손에 들고서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그 소식 널리 전파하여서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주님의 길을 곧게 닦아라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en-US" altLang="ko-KR" sz="16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거친 사막 또 늪을 건너서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밀림과 바다 높은 산 넘어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주저치 말고 힘을 다하여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주님의 길 예비하여라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en-US" altLang="ko-KR" sz="16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믿음으로 그 길을 닦아서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약속의 성취 보게 하소서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싸움이 없고 다툼 그칠 때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평화의 왕이 오시리로다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아멘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주님의 명령 전할 사자여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주님의 명령 전할 사자여 </dc:title>
  <dc:creator>mary</dc:creator>
  <cp:lastModifiedBy>mary</cp:lastModifiedBy>
  <cp:revision>5</cp:revision>
  <dcterms:created xsi:type="dcterms:W3CDTF">2017-08-10T15:23:19Z</dcterms:created>
  <dcterms:modified xsi:type="dcterms:W3CDTF">2017-08-10T17:17:47Z</dcterms:modified>
</cp:coreProperties>
</file>