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D3102-5973-40FE-A0A5-86207F731191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EF7DD-7403-4929-A6FB-0394E6B18A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께 귀한 것 드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104456" cy="650503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주님께 귀한 것 드려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464496" cy="576064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주님께 귀한 것 드려 젊을 때 힘 다하라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진리의 싸움을 할 때 열심을 다하여라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모범을 보이신 예수 굽히지 않으셨네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너희는 충성을 다해 주님을 섬기어라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smtClean="0">
                <a:solidFill>
                  <a:srgbClr val="FF0000"/>
                </a:solidFill>
              </a:rPr>
              <a:t>    주님께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귀한 것 드려 젊을 때 힘다하라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smtClean="0">
                <a:solidFill>
                  <a:srgbClr val="FF0000"/>
                </a:solidFill>
              </a:rPr>
              <a:t>    구원의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갑주를 입고 끝까지 싸워라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주님께 귀한 것 드려 네 몸과 네 마음도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주 위해 모든 것 바쳐 힘다해 섬기어라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독생자 보내신 성부 은혜를 베푸시니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너희는 정성을 다해 주님을 섬기어라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우리의 귀한 것 모두 주님께 바치어도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그 귀한 생명을 주신 주 은혜 못 갚겠네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하늘의 영광을 버려 우리를 구했으니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너희는 마음을 다해 주님을 섬기어라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주님께 귀한 것 드려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주님께 귀한 것 드려</dc:title>
  <dc:creator>mary</dc:creator>
  <cp:lastModifiedBy>mary</cp:lastModifiedBy>
  <cp:revision>5</cp:revision>
  <dcterms:created xsi:type="dcterms:W3CDTF">2017-08-28T04:04:43Z</dcterms:created>
  <dcterms:modified xsi:type="dcterms:W3CDTF">2017-08-29T03:42:59Z</dcterms:modified>
</cp:coreProperties>
</file>