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F0D1-DEB6-464C-8111-A2B792AA1476}" type="datetimeFigureOut">
              <a:rPr lang="en-US" smtClean="0"/>
              <a:pPr/>
              <a:t>8/19/2017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974FF-7305-4F87-8A83-DF5AE6032E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ehold A Stranger At The Doo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799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께서 문에 오셔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404664"/>
            <a:ext cx="3744416" cy="504056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주께서 문에 오셔서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5328592" cy="4608512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주께서 문에 오셔서 곧 열어달라 하실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왜지체하며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안 열고 너 어찌 박대하느냐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십자가 상처입으신 인자한 주의 그 모습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비할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데 없는 그 사랑 원수도 사랑하셨네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피묻은 옷을 입으신 주 예수 네게 오셨네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그분은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너의 친구요 죄인의 친구 되시네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네 마음 문을 열고서 주 예수 맞아들이면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주께서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너를 돌보며 큰 복을 내려주시리 아멘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주께서 문에 오셔서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주께서 문에 오셔서</dc:title>
  <dc:creator>mary</dc:creator>
  <cp:lastModifiedBy>mary</cp:lastModifiedBy>
  <cp:revision>7</cp:revision>
  <dcterms:created xsi:type="dcterms:W3CDTF">2017-08-19T05:04:27Z</dcterms:created>
  <dcterms:modified xsi:type="dcterms:W3CDTF">2017-08-19T13:00:55Z</dcterms:modified>
</cp:coreProperties>
</file>