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9D6A8-CA60-4C8B-872C-D671CAAF8A85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B1FD5-8991-49F1-BF88-3A2767722D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nly a step to Jesus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9709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께로 한 걸음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285728"/>
            <a:ext cx="3816424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주께로 한 걸음씩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142984"/>
            <a:ext cx="4071966" cy="509147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주께로 한 걸음씩 왜 가지 않느냐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네 죄를 자복하고 그 앞에 나가라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한 걸음씩 한 걸음씩 주께 나오라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주님께 아뢰이면 너 복을 받으리라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값없이 주는 은혜 너 거절 말아라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주께로 한 걸음씩 너 빨리 나가라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주께서 너를 맞아 네 죄를 사하리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주께로 한 걸음씩 주 은혜 받으라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기회를 잃지 말고 네 마음 정하라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주께로 한 걸음씩 곧 와서 아뢰라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기쁘게 너의 몸을 주 앞에 드리라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주께로 한 걸음씩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주께로 한 걸음씩</dc:title>
  <dc:creator>mary</dc:creator>
  <cp:lastModifiedBy>mary</cp:lastModifiedBy>
  <cp:revision>8</cp:revision>
  <dcterms:created xsi:type="dcterms:W3CDTF">2017-08-20T02:35:40Z</dcterms:created>
  <dcterms:modified xsi:type="dcterms:W3CDTF">2017-08-21T02:14:17Z</dcterms:modified>
</cp:coreProperties>
</file>