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4A77E-0B36-4AAE-AF3D-201E9D56F69F}" type="datetimeFigureOut">
              <a:rPr lang="en-US" smtClean="0"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EEE38-6966-47D2-B0E4-B1B8F7CB513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O Jesus. Thou art standing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대문밖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0"/>
            <a:ext cx="2952328" cy="506487"/>
          </a:xfrm>
        </p:spPr>
        <p:txBody>
          <a:bodyPr>
            <a:noAutofit/>
          </a:bodyPr>
          <a:lstStyle/>
          <a:p>
            <a:r>
              <a:rPr lang="ko-KR" altLang="en-US" sz="2800" b="1" dirty="0" smtClean="0"/>
              <a:t>주 예수 대문밖에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052736"/>
            <a:ext cx="4032448" cy="5184576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예수 대문 밖에 기다려 섰으나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단단히 잠가 두니 못 들어 오시네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나 주를 믿노라고 그 이름 부르나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문 밖에 세워 두니 참 나의 수치라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문 두드리는 손은 못 박힌 손이요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또 가시 면류관은 그 이마 둘렀네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이처럼 기다리심 참 사랑이로다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문 굳게 닫아 두니 한없는 내 죄라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예수 간곡하게 원하는 말씀이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네 죄로 죽은 나를 너 박대할쏘냐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나 죄를 회개하고 곧 문을 엽니다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드셔서 좌정하사 떠나지 마소서 아멘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 대문밖에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대문밖에 </dc:title>
  <dc:creator>mary</dc:creator>
  <cp:lastModifiedBy>mary</cp:lastModifiedBy>
  <cp:revision>7</cp:revision>
  <dcterms:created xsi:type="dcterms:W3CDTF">2017-08-21T01:10:00Z</dcterms:created>
  <dcterms:modified xsi:type="dcterms:W3CDTF">2017-08-21T03:13:09Z</dcterms:modified>
</cp:coreProperties>
</file>