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0DED-2118-4C1F-AFB0-BD7FACF7E3D7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94A-90CE-4BA6-BFB2-CD840F1789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0DED-2118-4C1F-AFB0-BD7FACF7E3D7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94A-90CE-4BA6-BFB2-CD840F1789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0DED-2118-4C1F-AFB0-BD7FACF7E3D7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94A-90CE-4BA6-BFB2-CD840F1789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0DED-2118-4C1F-AFB0-BD7FACF7E3D7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94A-90CE-4BA6-BFB2-CD840F1789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0DED-2118-4C1F-AFB0-BD7FACF7E3D7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94A-90CE-4BA6-BFB2-CD840F1789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0DED-2118-4C1F-AFB0-BD7FACF7E3D7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94A-90CE-4BA6-BFB2-CD840F1789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0DED-2118-4C1F-AFB0-BD7FACF7E3D7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94A-90CE-4BA6-BFB2-CD840F1789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0DED-2118-4C1F-AFB0-BD7FACF7E3D7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94A-90CE-4BA6-BFB2-CD840F1789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0DED-2118-4C1F-AFB0-BD7FACF7E3D7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94A-90CE-4BA6-BFB2-CD840F1789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0DED-2118-4C1F-AFB0-BD7FACF7E3D7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94A-90CE-4BA6-BFB2-CD840F1789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0DED-2118-4C1F-AFB0-BD7FACF7E3D7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494A-90CE-4BA6-BFB2-CD840F1789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80DED-2118-4C1F-AFB0-BD7FACF7E3D7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F494A-90CE-4BA6-BFB2-CD840F1789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would be true.jpg"/>
          <p:cNvPicPr>
            <a:picLocks noChangeAspect="1"/>
          </p:cNvPicPr>
          <p:nvPr userDrawn="1"/>
        </p:nvPicPr>
        <p:blipFill>
          <a:blip r:embed="rId14" cstate="print">
            <a:lum bright="7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믿는 나 남 위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528392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 믿는 나 남 위해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37320"/>
            <a:ext cx="5328592" cy="5860032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주 믿는 나 남 위해 진실하고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남 보는 자 위해서 정결코 담대하여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이 세상 환난중에 나 용감히 늘 승리하리라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나 용감히 늘 승리하리라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저 원수도 내 참된 친구 삼고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남 주면서 행한 일 맞으리 연약한 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늘 온유 겸손하여 늘 섬기며 기쁘게 살리라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늘 섬기며 기쁘게 살리라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smtClean="0">
                <a:solidFill>
                  <a:schemeClr val="tx1"/>
                </a:solidFill>
              </a:rPr>
              <a:t/>
            </a:r>
            <a:br>
              <a:rPr lang="ko-KR" altLang="en-US" sz="2000" b="1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늘 바빠도 나 힘써 기도하며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주와 함께 늘 교제하리라 주 가신 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발자취를 따라 믿음으로 늘 살게 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믿음으로 늘 살게 하소서 아멘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믿는 나 남 위해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믿는 나 남 위해 </dc:title>
  <dc:creator>mary</dc:creator>
  <cp:lastModifiedBy>mary</cp:lastModifiedBy>
  <cp:revision>8</cp:revision>
  <dcterms:created xsi:type="dcterms:W3CDTF">2017-08-05T16:11:29Z</dcterms:created>
  <dcterms:modified xsi:type="dcterms:W3CDTF">2017-08-05T18:02:36Z</dcterms:modified>
</cp:coreProperties>
</file>