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069B-0385-47C1-A8C0-313833E1E085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E926-5719-4162-8C5B-D40A82C84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069B-0385-47C1-A8C0-313833E1E085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E926-5719-4162-8C5B-D40A82C84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069B-0385-47C1-A8C0-313833E1E085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E926-5719-4162-8C5B-D40A82C84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069B-0385-47C1-A8C0-313833E1E085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E926-5719-4162-8C5B-D40A82C84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069B-0385-47C1-A8C0-313833E1E085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E926-5719-4162-8C5B-D40A82C84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069B-0385-47C1-A8C0-313833E1E085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E926-5719-4162-8C5B-D40A82C84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069B-0385-47C1-A8C0-313833E1E085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E926-5719-4162-8C5B-D40A82C84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069B-0385-47C1-A8C0-313833E1E085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E926-5719-4162-8C5B-D40A82C84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069B-0385-47C1-A8C0-313833E1E085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E926-5719-4162-8C5B-D40A82C84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069B-0385-47C1-A8C0-313833E1E085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E926-5719-4162-8C5B-D40A82C84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4069B-0385-47C1-A8C0-313833E1E085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0E926-5719-4162-8C5B-D40A82C848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4069B-0385-47C1-A8C0-313833E1E085}" type="datetimeFigureOut">
              <a:rPr lang="en-US" smtClean="0"/>
              <a:pPr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0E926-5719-4162-8C5B-D40A82C848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Let Jesus come into your heart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죄짐을 지고서 곤하거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4536504" cy="434479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죄짐을 지고서 곤하거든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5544616" cy="511256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죄 짐은 지고서 곤하거든 네 맘 속에 주 영접하며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새사람 되기를 원하거든 네 구주를 영접하라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후렴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의심을 다 버리고 구주를  영접하라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맘 문 다 열어 놓고 네 구주를  영접하라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정결케 되기를 원하거든 네 맘 속에 주 영접하며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생명수 마시기 원하거든 네 구주를 영접하라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진실한 친구를 원하거든 네 맘 속에 주 영접하며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네 맘에 평안을 원하거든 네 구주를 영접하라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즐거운 찬송을 하려거든 네 맘 속에 주 영접하며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평안한 복지에 가려거든 네 구주를 영접하라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14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죄짐을 지고서 곤하거든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죄짐을 지고서 곤하거든</dc:title>
  <dc:creator>mary</dc:creator>
  <cp:lastModifiedBy>mary</cp:lastModifiedBy>
  <cp:revision>7</cp:revision>
  <dcterms:created xsi:type="dcterms:W3CDTF">2017-08-22T15:19:02Z</dcterms:created>
  <dcterms:modified xsi:type="dcterms:W3CDTF">2019-06-21T20:45:43Z</dcterms:modified>
</cp:coreProperties>
</file>