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A19AF-3B7D-419F-9F9B-51AB0B0E1D2F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CCB91-4477-47EB-9113-63D6ED9781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죄짐에 눌린 사람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744416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죄짐에 눌린 사람은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4536504" cy="504056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죄짐에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눌린 사람은 다 주께 나오라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주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말씀 의지할 때에 곧 평안 얻으리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후렴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의지하세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의지하세 주 의지하세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구하시네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구하시네 곧 구하시네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참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구원주신 주께서 보혈을 흘렸네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눈같이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희게 할 피에 온 몸을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잠그세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길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되신 우리 구세주 늘 인도 하시네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너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지체말고 믿으면 참 복을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받겠네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성도 하나되어서 영광 길 걸으면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한없는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은혜 받아서 영원히 누리라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죄짐에 눌린 사람은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죄짐에 눌린 사람은</dc:title>
  <dc:creator>mary</dc:creator>
  <cp:lastModifiedBy>mary</cp:lastModifiedBy>
  <cp:revision>5</cp:revision>
  <dcterms:created xsi:type="dcterms:W3CDTF">2017-08-22T02:57:07Z</dcterms:created>
  <dcterms:modified xsi:type="dcterms:W3CDTF">2017-08-22T12:31:29Z</dcterms:modified>
</cp:coreProperties>
</file>