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F94F8-FCF4-4573-9E59-F6341FEA5587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A0E61-1ED2-46F3-8A02-6AF882D5E26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죽어가는 자 다 구원하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476672"/>
            <a:ext cx="5688632" cy="43447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저 죽어가는 자 다 구원하고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6552728" cy="439248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죽어가는 자 다 구원하고 죽음과 죄에서 건져내며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죄인을 위하여 늘 애통하며 예수의 공로로 구원하네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저 죽어가는 자 예수를 믿어 그 은혜 힘입어 살겠네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아멘</a:t>
            </a:r>
            <a:r>
              <a:rPr lang="en-US" altLang="ko-KR" sz="2000" b="1" smtClean="0">
                <a:solidFill>
                  <a:srgbClr val="FF0000"/>
                </a:solidFill>
              </a:rPr>
              <a:t>)</a:t>
            </a:r>
            <a:r>
              <a:rPr lang="ko-KR" altLang="en-US" sz="2000" b="1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믿지 않는 자 불쌍히 여겨 참 회개 할 때를 기다리네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열심을 다하여 인도해 보세 예수를 믿으면 다 살겠네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죽어 가는자 구원해 내야 우리의 본분을 다하리니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예수의 구원을 전파할 때에 그 크신 능력을 다 주시네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저 죽어가는 자 다 구원하고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죽어가는 자 다 구원하고 </dc:title>
  <dc:creator>mary</dc:creator>
  <cp:lastModifiedBy>mary</cp:lastModifiedBy>
  <cp:revision>8</cp:revision>
  <dcterms:created xsi:type="dcterms:W3CDTF">2017-08-08T16:16:55Z</dcterms:created>
  <dcterms:modified xsi:type="dcterms:W3CDTF">2017-08-08T17:25:50Z</dcterms:modified>
</cp:coreProperties>
</file>