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B92A7-7387-4759-B4EF-4612C9FCCC6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2B1F2-D284-4800-AA10-38C2044D4C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om Greenland's Icy Mountain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북방 얼음 산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332656"/>
            <a:ext cx="3888432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저 북방 얼음 산과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1124744"/>
            <a:ext cx="4680520" cy="511256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북방 얼음산과 또 대양 산호섬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남방 모든 나라 수 많은 백성들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큰 죄악 범한 민족 다 구원 얻으려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참 빛을 받을 우리 곧 오라 부른다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은혜 받은 우리 큰 책임 잊고서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 예수 참된 구원 전하지 않으랴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온 세상 모든 백성 참 구원 얻도록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온 몸과 재산 드려 이 복음 전하자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만왕이 왕 된 예수 이 세상 오셔서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만 백성 구속하니 참 구주시로다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부는 바람 따라 이 소식 퍼치고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저 바다 물결 따라 이 복음 전하자 아멘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북방 얼음 산과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북방 얼음 산과 </dc:title>
  <dc:creator>mary</dc:creator>
  <cp:lastModifiedBy>mary</cp:lastModifiedBy>
  <cp:revision>8</cp:revision>
  <dcterms:created xsi:type="dcterms:W3CDTF">2017-08-10T23:30:14Z</dcterms:created>
  <dcterms:modified xsi:type="dcterms:W3CDTF">2017-08-11T01:44:32Z</dcterms:modified>
</cp:coreProperties>
</file>