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436A-C52A-4ECB-B482-41D1B069F49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2CEB-F131-4A9C-AE6D-E319CC649F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Tenderly Calling You Home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자비한 주께서 부르시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46449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bg1"/>
                </a:solidFill>
              </a:rPr>
              <a:t>자비한 주께서 부르시네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5400600" cy="504056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bg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자비한 주께서 부르시네 부르시네 부르시네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사랑의 햇빛을 왜 안 받고 점점 더 멀리 가나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후렴</a:t>
            </a:r>
            <a:endParaRPr lang="en-US" altLang="ko-K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지금 오라 지금 오라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자비한 주께로 지금 곧 나아 오라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bg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고달파 지친 자 쉬라하네 쉬라하네 쉬라하네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무거운 짐진 자 다 나오라 쉬게 해 주시리라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bg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주께서 지금도 기다리네 기다리네 기다리네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죄 짐을 가지고 다 나오라 어서 주 앞에 오라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bg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주님의 소리를 들어보라 들어보라 들어보아</a:t>
            </a:r>
            <a:br>
              <a:rPr lang="ko-KR" altLang="en-US" sz="2000" b="1" dirty="0" smtClean="0">
                <a:solidFill>
                  <a:schemeClr val="bg1"/>
                </a:solidFill>
              </a:rPr>
            </a:br>
            <a:r>
              <a:rPr lang="ko-KR" altLang="en-US" sz="2000" b="1" dirty="0" smtClean="0">
                <a:solidFill>
                  <a:schemeClr val="bg1"/>
                </a:solidFill>
              </a:rPr>
              <a:t>    그 이름 믿는 자 복 받으리 어서 곧 일어나라  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자비한 주께서 부르시네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자비한 주께서 부르시네</dc:title>
  <dc:creator>mary</dc:creator>
  <cp:lastModifiedBy>mary</cp:lastModifiedBy>
  <cp:revision>9</cp:revision>
  <dcterms:created xsi:type="dcterms:W3CDTF">2017-08-19T15:58:43Z</dcterms:created>
  <dcterms:modified xsi:type="dcterms:W3CDTF">2018-10-04T18:05:18Z</dcterms:modified>
</cp:coreProperties>
</file>