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D4BE-70B4-4547-8FA9-D4DF20566E7E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2992-5814-45E0-B91E-AC8BC3CCF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D4BE-70B4-4547-8FA9-D4DF20566E7E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2992-5814-45E0-B91E-AC8BC3CCF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D4BE-70B4-4547-8FA9-D4DF20566E7E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2992-5814-45E0-B91E-AC8BC3CCF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D4BE-70B4-4547-8FA9-D4DF20566E7E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2992-5814-45E0-B91E-AC8BC3CCF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D4BE-70B4-4547-8FA9-D4DF20566E7E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2992-5814-45E0-B91E-AC8BC3CCF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D4BE-70B4-4547-8FA9-D4DF20566E7E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2992-5814-45E0-B91E-AC8BC3CCF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D4BE-70B4-4547-8FA9-D4DF20566E7E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2992-5814-45E0-B91E-AC8BC3CCF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D4BE-70B4-4547-8FA9-D4DF20566E7E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2992-5814-45E0-B91E-AC8BC3CCF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D4BE-70B4-4547-8FA9-D4DF20566E7E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2992-5814-45E0-B91E-AC8BC3CCF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D4BE-70B4-4547-8FA9-D4DF20566E7E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2992-5814-45E0-B91E-AC8BC3CCF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CD4BE-70B4-4547-8FA9-D4DF20566E7E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2992-5814-45E0-B91E-AC8BC3CCF5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CD4BE-70B4-4547-8FA9-D4DF20566E7E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92992-5814-45E0-B91E-AC8BC3CCF5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soul in sad exile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이 세상에 근심된 일이 많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184576" cy="578495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이 세상에 근심된 일이 많고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5256584" cy="5328592"/>
          </a:xfrm>
        </p:spPr>
        <p:txBody>
          <a:bodyPr>
            <a:norm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 세상에 근심된 일이 많고 참 평안을 몰랐구나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내 주 예수 날 오라 부르시니 곧 평안히 쉬리로다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후렴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주 예수의 구원의 은혜로다 참 기쁘고 즐겁구나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그 은혜를 영원히 누리겠네 곧 평안히 쉬리로다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 세상에 곤고한 일이 많고 참 쉬는 날 없었구나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내 주예수 날 사랑하시오니 곧 평안히 쉬리로다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 세상에 죄악된 일이 많고 참 죽을 일 쌓였구나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내 주 예수 날 건져 주시오니 곧 평안히 쉬리로다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15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이 세상에 근심된 일이 많고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이 세상에 근심된 일이 많고</dc:title>
  <dc:creator>mary</dc:creator>
  <cp:lastModifiedBy>mary</cp:lastModifiedBy>
  <cp:revision>4</cp:revision>
  <dcterms:created xsi:type="dcterms:W3CDTF">2017-08-07T15:44:03Z</dcterms:created>
  <dcterms:modified xsi:type="dcterms:W3CDTF">2017-08-07T16:58:40Z</dcterms:modified>
</cp:coreProperties>
</file>