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3BBF-1EDF-4A9A-B93F-64CA89E04D26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BADE-21D7-41A1-A38F-D2A10C306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3BBF-1EDF-4A9A-B93F-64CA89E04D26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BADE-21D7-41A1-A38F-D2A10C306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3BBF-1EDF-4A9A-B93F-64CA89E04D26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BADE-21D7-41A1-A38F-D2A10C306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3BBF-1EDF-4A9A-B93F-64CA89E04D26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BADE-21D7-41A1-A38F-D2A10C306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3BBF-1EDF-4A9A-B93F-64CA89E04D26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BADE-21D7-41A1-A38F-D2A10C306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3BBF-1EDF-4A9A-B93F-64CA89E04D26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BADE-21D7-41A1-A38F-D2A10C306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3BBF-1EDF-4A9A-B93F-64CA89E04D26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BADE-21D7-41A1-A38F-D2A10C306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3BBF-1EDF-4A9A-B93F-64CA89E04D26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BADE-21D7-41A1-A38F-D2A10C306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3BBF-1EDF-4A9A-B93F-64CA89E04D26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BADE-21D7-41A1-A38F-D2A10C306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3BBF-1EDF-4A9A-B93F-64CA89E04D26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BADE-21D7-41A1-A38F-D2A10C306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03BBF-1EDF-4A9A-B93F-64CA89E04D26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8BADE-21D7-41A1-A38F-D2A10C306A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03BBF-1EDF-4A9A-B93F-64CA89E04D26}" type="datetimeFigureOut">
              <a:rPr lang="en-US" smtClean="0"/>
              <a:pPr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8BADE-21D7-41A1-A38F-D2A10C306A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wn in the valley with My Savior Would Go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눈에 아무 증거 아니 뵈어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5040560" cy="404664"/>
          </a:xfrm>
        </p:spPr>
        <p:txBody>
          <a:bodyPr>
            <a:noAutofit/>
          </a:bodyPr>
          <a:lstStyle/>
          <a:p>
            <a:r>
              <a:rPr lang="ko-KR" altLang="en-US" sz="2800" b="1" dirty="0" smtClean="0"/>
              <a:t>이 눈에 아무 증거 아니 뵈어도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836712"/>
            <a:ext cx="3024336" cy="582838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눈에 아무 증거 아니 뵈어도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믿음만을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가지고서 늘 걸으며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귀에 아무 소리 아니 들려도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하나님의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약속 위에 서리라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걸어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가세 믿음 위에 서서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나가세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나가세  의심 버리고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걸어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가세 믿음 위에 서서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눈과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귀에 아무 증거 없어도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endParaRPr lang="en-US" altLang="ko-KR" sz="9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9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9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눈이 보기에는 어떠하든지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이미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얻은 증거대로 늘 믿으며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맘에 의심없이 살아갈 때에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우리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소원 주 안에서 이루리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거룩함을 두고 맹세한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하나님 아버지는 참 미쁘다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귀한 모든 약속 믿는 자에게</a:t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능치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못할 무슨 일이 있을까           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눈에 아무 증거 아니 뵈어도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눈에 아무 증거 아니 뵈어도</dc:title>
  <dc:creator>mary</dc:creator>
  <cp:lastModifiedBy>mary</cp:lastModifiedBy>
  <cp:revision>8</cp:revision>
  <dcterms:created xsi:type="dcterms:W3CDTF">2017-08-24T11:39:32Z</dcterms:created>
  <dcterms:modified xsi:type="dcterms:W3CDTF">2018-06-29T17:24:13Z</dcterms:modified>
</cp:coreProperties>
</file>