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A790D-C552-4E3A-9C1C-05FEE00E6158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08EAB-F699-4B15-AD48-99E615526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A790D-C552-4E3A-9C1C-05FEE00E6158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08EAB-F699-4B15-AD48-99E615526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A790D-C552-4E3A-9C1C-05FEE00E6158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08EAB-F699-4B15-AD48-99E615526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A790D-C552-4E3A-9C1C-05FEE00E6158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08EAB-F699-4B15-AD48-99E615526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A790D-C552-4E3A-9C1C-05FEE00E6158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08EAB-F699-4B15-AD48-99E615526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A790D-C552-4E3A-9C1C-05FEE00E6158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08EAB-F699-4B15-AD48-99E615526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A790D-C552-4E3A-9C1C-05FEE00E6158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08EAB-F699-4B15-AD48-99E615526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A790D-C552-4E3A-9C1C-05FEE00E6158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08EAB-F699-4B15-AD48-99E615526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A790D-C552-4E3A-9C1C-05FEE00E6158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08EAB-F699-4B15-AD48-99E615526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A790D-C552-4E3A-9C1C-05FEE00E6158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08EAB-F699-4B15-AD48-99E615526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A790D-C552-4E3A-9C1C-05FEE00E6158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08EAB-F699-4B15-AD48-99E615526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A790D-C552-4E3A-9C1C-05FEE00E6158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08EAB-F699-4B15-AD48-99E615526A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Weeping Will Not Save Me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495800" y="1474470"/>
            <a:ext cx="4648200" cy="364953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울어도 못하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152400"/>
            <a:ext cx="3048000" cy="536575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울어도 못하네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914400"/>
            <a:ext cx="6248400" cy="56388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울어도 못하네 눈물 많이 흘려도 겁을 없게 못하고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죄를 씻지 못하니 울어도 못하네 </a:t>
            </a:r>
            <a:endParaRPr lang="en-US" altLang="ko-K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</a:p>
          <a:p>
            <a:pPr algn="l"/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ko-KR" altLang="en-US" b="1" dirty="0" smtClean="0">
                <a:solidFill>
                  <a:srgbClr val="FF0000"/>
                </a:solidFill>
              </a:rPr>
              <a:t>후렴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b="1" dirty="0" smtClean="0">
                <a:solidFill>
                  <a:srgbClr val="FF0000"/>
                </a:solidFill>
              </a:rPr>
              <a:t>   </a:t>
            </a:r>
            <a:r>
              <a:rPr lang="ko-KR" altLang="en-US" b="1" dirty="0" smtClean="0">
                <a:solidFill>
                  <a:srgbClr val="FF0000"/>
                </a:solidFill>
              </a:rPr>
              <a:t>십자가에 달려서 예수 고난 당했네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   나를 구원하실 이 예수 밖에 없네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힘 써도 못하네 말과 뜻과 행실이 깨끗하고 착해도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다시 나게 못하니 힘 써도 못하네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참아도 못하네 할 수 없는 죄인이 흉한 죄에 빠져서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어찌 아니 죽을까 참아도 못하네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믿으면 되겠네 주 예수만 믿어서 그 은혜를 힘입고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오직 주께 나가면 영원 삶을 얻네       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12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울어도 못하네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울어도 못하네 </dc:title>
  <dc:creator>user</dc:creator>
  <cp:lastModifiedBy>mary</cp:lastModifiedBy>
  <cp:revision>7</cp:revision>
  <dcterms:created xsi:type="dcterms:W3CDTF">2017-08-23T21:29:46Z</dcterms:created>
  <dcterms:modified xsi:type="dcterms:W3CDTF">2017-08-24T03:06:07Z</dcterms:modified>
</cp:coreProperties>
</file>