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BC149-A766-4C39-8954-836528668A2A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591B3-F952-46D9-A45D-9F720D6749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nt turn Him Away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온유한 주님의 음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248472" cy="64807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온유한 주님의 음성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25352"/>
            <a:ext cx="5184576" cy="5644008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온유한 주님의 음성 네 귀에 속삭이네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네 마음 문을 두드리니 곧 주님을 영접하라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피하지 말라 피하지 말라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우리가 곁길로 피해도 맘 속에 오시리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심판 날 당할 때 주님을 너 맞을 준비해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맘 속에 주님을 영접하라 주 영접하라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사랑의 주 예수 친히 이 땅에 내려오사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문 밖에 서서 기다리니 참 놀라운 사랑이라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주님이 부르는 음성 널 받아 주시나니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회개한 네게 임하시어 끝까지 널 도우시네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주님의 은혜를 받고 너 주를 영접하라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마음 문 활짝 열어놓고 너 주님을 영접하라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온유한 주님의 음성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온유한 주님의 음성</dc:title>
  <dc:creator>mary</dc:creator>
  <cp:lastModifiedBy>mary</cp:lastModifiedBy>
  <cp:revision>7</cp:revision>
  <dcterms:created xsi:type="dcterms:W3CDTF">2017-08-18T02:24:24Z</dcterms:created>
  <dcterms:modified xsi:type="dcterms:W3CDTF">2017-08-19T04:40:46Z</dcterms:modified>
</cp:coreProperties>
</file>