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6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5FF8A-5218-4F3E-9AAB-4786BED77BE7}" type="datetimeFigureOut">
              <a:rPr lang="en-US" smtClean="0"/>
              <a:pPr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BC35-9249-4830-8D0F-B79B4DE5B9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Voice of Jesus Calling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9179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말씀하시기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528392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예수 말씀하시기를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25352"/>
            <a:ext cx="4608512" cy="5832648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예수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말씀하시기를 누가 오늘 일할까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곡식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익어 거둘 때니 누가 추수하리요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후한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상을 주시려고 일 할 사람 부르니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직분 맡으려고 대답할 이 누구냐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멀리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가서 이방 사람 구원하지 못하나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집 근처 다니면서 건질 죄인 많도다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천사같이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말 못하고 바울같이 못하나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예수께서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구속함을 힘을 다해 전하세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죽을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사람 구하라고 예수 너를 부르니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힘이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없어 못한다고 핑계하지 말아라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주신 직분 맡아 항상 기뻐 지키고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부르실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때 대답할 말 나를 보내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말씀하시기를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하나님의 진리등대</dc:title>
  <dc:creator>mary</dc:creator>
  <cp:lastModifiedBy>mary</cp:lastModifiedBy>
  <cp:revision>10</cp:revision>
  <dcterms:created xsi:type="dcterms:W3CDTF">2017-08-12T04:43:17Z</dcterms:created>
  <dcterms:modified xsi:type="dcterms:W3CDTF">2017-08-12T16:03:26Z</dcterms:modified>
</cp:coreProperties>
</file>