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3087-9AF1-49F9-A06F-AAE419EF7EE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CF4E-F5A5-4C23-8CFF-681D7E8DC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3087-9AF1-49F9-A06F-AAE419EF7EE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CF4E-F5A5-4C23-8CFF-681D7E8DC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3087-9AF1-49F9-A06F-AAE419EF7EE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CF4E-F5A5-4C23-8CFF-681D7E8DC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3087-9AF1-49F9-A06F-AAE419EF7EE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CF4E-F5A5-4C23-8CFF-681D7E8DC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3087-9AF1-49F9-A06F-AAE419EF7EE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CF4E-F5A5-4C23-8CFF-681D7E8DC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3087-9AF1-49F9-A06F-AAE419EF7EE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CF4E-F5A5-4C23-8CFF-681D7E8DC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3087-9AF1-49F9-A06F-AAE419EF7EE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CF4E-F5A5-4C23-8CFF-681D7E8DC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3087-9AF1-49F9-A06F-AAE419EF7EE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CF4E-F5A5-4C23-8CFF-681D7E8DC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3087-9AF1-49F9-A06F-AAE419EF7EE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CF4E-F5A5-4C23-8CFF-681D7E8DC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3087-9AF1-49F9-A06F-AAE419EF7EE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CF4E-F5A5-4C23-8CFF-681D7E8DC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3087-9AF1-49F9-A06F-AAE419EF7EE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CF4E-F5A5-4C23-8CFF-681D7E8DC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B3087-9AF1-49F9-A06F-AAE419EF7EE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1CF4E-F5A5-4C23-8CFF-681D7E8DC8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hildren of Jerusalem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루살렘 아이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168352" cy="54868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예루살렘 아이들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4392488" cy="5184576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예루살렘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아이들 주님 찬송 하였네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우리들도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주님께 호산나를 부르자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아이들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다 찬송 부르자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아이들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다 찬송부르자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호산나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호산나 우리 임금 예수님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주의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사랑 배우고 주의 말씀 배우니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맘과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뜻을 다하여 호산나를 부르자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주를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믿는 친구들 모두 기쁜 맘으로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큰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소리로 주님께 호산나를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부르자           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예루살렘 아이들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예루살렘 아이들</dc:title>
  <dc:creator>mary</dc:creator>
  <cp:lastModifiedBy>mary</cp:lastModifiedBy>
  <cp:revision>8</cp:revision>
  <dcterms:created xsi:type="dcterms:W3CDTF">2017-08-24T19:05:40Z</dcterms:created>
  <dcterms:modified xsi:type="dcterms:W3CDTF">2017-08-25T04:07:23Z</dcterms:modified>
</cp:coreProperties>
</file>