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74CD4-D97E-4742-8FEA-719EFF5D6D1C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011DF-E83A-424A-AB1F-32FA8F6470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74CD4-D97E-4742-8FEA-719EFF5D6D1C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011DF-E83A-424A-AB1F-32FA8F6470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74CD4-D97E-4742-8FEA-719EFF5D6D1C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011DF-E83A-424A-AB1F-32FA8F6470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74CD4-D97E-4742-8FEA-719EFF5D6D1C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011DF-E83A-424A-AB1F-32FA8F6470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74CD4-D97E-4742-8FEA-719EFF5D6D1C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011DF-E83A-424A-AB1F-32FA8F6470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74CD4-D97E-4742-8FEA-719EFF5D6D1C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011DF-E83A-424A-AB1F-32FA8F6470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74CD4-D97E-4742-8FEA-719EFF5D6D1C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011DF-E83A-424A-AB1F-32FA8F6470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74CD4-D97E-4742-8FEA-719EFF5D6D1C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011DF-E83A-424A-AB1F-32FA8F6470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74CD4-D97E-4742-8FEA-719EFF5D6D1C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011DF-E83A-424A-AB1F-32FA8F6470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74CD4-D97E-4742-8FEA-719EFF5D6D1C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011DF-E83A-424A-AB1F-32FA8F6470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74CD4-D97E-4742-8FEA-719EFF5D6D1C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011DF-E83A-424A-AB1F-32FA8F6470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74CD4-D97E-4742-8FEA-719EFF5D6D1C}" type="datetimeFigureOut">
              <a:rPr lang="en-US" smtClean="0"/>
              <a:pPr/>
              <a:t>8/30/2017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0011DF-E83A-424A-AB1F-32FA8F64707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Precious Love, The Love of Mother.jpg"/>
          <p:cNvPicPr>
            <a:picLocks noChangeAspect="1"/>
          </p:cNvPicPr>
          <p:nvPr userDrawn="1"/>
        </p:nvPicPr>
        <p:blipFill>
          <a:blip r:embed="rId14" cstate="print">
            <a:lum bright="4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어머니의 넓은 사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188640"/>
            <a:ext cx="3672408" cy="434479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어머니의 넓은 사랑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836712"/>
            <a:ext cx="3816424" cy="5616624"/>
          </a:xfrm>
        </p:spPr>
        <p:txBody>
          <a:bodyPr>
            <a:noAutofit/>
          </a:bodyPr>
          <a:lstStyle/>
          <a:p>
            <a:pPr marL="85725" indent="-85725" algn="l">
              <a:buAutoNum type="arabicPeriod"/>
            </a:pPr>
            <a:r>
              <a:rPr lang="ko-KR" altLang="en-US" sz="1600" b="1" dirty="0" smtClean="0">
                <a:solidFill>
                  <a:schemeClr val="tx1"/>
                </a:solidFill>
              </a:rPr>
              <a:t>어머니의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넓은 사랑 귀하고도 귀하다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그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사랑이 언제든지 나를 감싸줍니다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내가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울 때 어머니는 주께 기도 드리고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내가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기뻐 웃을 때에 찬송 부르십니다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endParaRPr lang="en-US" altLang="ko-KR" sz="1600" b="1" dirty="0" smtClean="0">
              <a:solidFill>
                <a:schemeClr val="tx1"/>
              </a:solidFill>
            </a:endParaRPr>
          </a:p>
          <a:p>
            <a:pPr marL="342900" indent="-342900" algn="l"/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600" b="1" dirty="0" smtClean="0">
                <a:solidFill>
                  <a:schemeClr val="tx1"/>
                </a:solidFill>
              </a:rPr>
              <a:t>2.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아침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저녁 읽으시던 어머니의 성경책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  손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때 남은 구절마다 모습 본 듯 합니다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  믿는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자는 누구든지 영생함을 얻으리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  들려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주신 귀한 말씀 이제 힘이 됩니다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/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6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홀로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누워 괴로울 때 헤매다가 지칠 때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  부르시던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찬송 소리 귀에 살아옵니다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  반석에서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샘물나고 황무지에 꽃피니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  예수님과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동행하면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두려울 것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없어라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/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600" b="1" dirty="0" smtClean="0">
                <a:solidFill>
                  <a:schemeClr val="tx1"/>
                </a:solidFill>
              </a:rPr>
              <a:t>4.</a:t>
            </a:r>
            <a:r>
              <a:rPr lang="ko-KR" altLang="en-US" sz="1600" dirty="0" smtClean="0"/>
              <a:t>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온유하고 겸손하며 올바르게 굳세게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  어머니의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뜻 받들어 보람있게 살리라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  풍파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많은 세상에서 선한 싸움 싸우다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  생명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시내 흐르는 곳 길이 함께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살리라    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8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어머니의 넓은 사랑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어머니의 넓은 사랑</dc:title>
  <dc:creator>mary</dc:creator>
  <cp:lastModifiedBy>mary</cp:lastModifiedBy>
  <cp:revision>9</cp:revision>
  <dcterms:created xsi:type="dcterms:W3CDTF">2017-08-29T04:03:54Z</dcterms:created>
  <dcterms:modified xsi:type="dcterms:W3CDTF">2017-08-30T04:14:51Z</dcterms:modified>
</cp:coreProperties>
</file>