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7DF5-81E4-40DF-84F1-40F9EA3C8B4F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B7FD-DF90-4FDC-8349-B0467A8E8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7DF5-81E4-40DF-84F1-40F9EA3C8B4F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B7FD-DF90-4FDC-8349-B0467A8E8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7DF5-81E4-40DF-84F1-40F9EA3C8B4F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B7FD-DF90-4FDC-8349-B0467A8E8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7DF5-81E4-40DF-84F1-40F9EA3C8B4F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B7FD-DF90-4FDC-8349-B0467A8E8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7DF5-81E4-40DF-84F1-40F9EA3C8B4F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B7FD-DF90-4FDC-8349-B0467A8E8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7DF5-81E4-40DF-84F1-40F9EA3C8B4F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B7FD-DF90-4FDC-8349-B0467A8E8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7DF5-81E4-40DF-84F1-40F9EA3C8B4F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B7FD-DF90-4FDC-8349-B0467A8E8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7DF5-81E4-40DF-84F1-40F9EA3C8B4F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B7FD-DF90-4FDC-8349-B0467A8E8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7DF5-81E4-40DF-84F1-40F9EA3C8B4F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B7FD-DF90-4FDC-8349-B0467A8E8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7DF5-81E4-40DF-84F1-40F9EA3C8B4F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B7FD-DF90-4FDC-8349-B0467A8E8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7DF5-81E4-40DF-84F1-40F9EA3C8B4F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B7FD-DF90-4FDC-8349-B0467A8E8D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A7DF5-81E4-40DF-84F1-40F9EA3C8B4F}" type="datetimeFigureOut">
              <a:rPr lang="en-US" smtClean="0"/>
              <a:pPr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3B7FD-DF90-4FDC-8349-B0467A8E8D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fe at Best is Very Brief 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어둔 죄악 길에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260648"/>
            <a:ext cx="3240360" cy="432048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어둔 죄악 길에서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5040560" cy="5688632"/>
          </a:xfrm>
        </p:spPr>
        <p:txBody>
          <a:bodyPr>
            <a:noAutofit/>
          </a:bodyPr>
          <a:lstStyle/>
          <a:p>
            <a:pPr marL="185738" indent="-185738" algn="l"/>
            <a:r>
              <a:rPr lang="en-US" altLang="ko-K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altLang="ko-K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1400" dirty="0" smtClean="0"/>
              <a:t>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어둔 죄악길에서목자 없는양같이모든 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사람길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찾아 해맨다 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자비하신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하나님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독생자를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보내사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                                               너를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지금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부르니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오시오 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후렴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/>
            </a:r>
            <a:br>
              <a:rPr lang="ko-KR" altLang="en-US" sz="1400" b="1" dirty="0" smtClean="0">
                <a:solidFill>
                  <a:srgbClr val="FF0000"/>
                </a:solidFill>
              </a:rPr>
            </a:br>
            <a:r>
              <a:rPr lang="ko-KR" altLang="en-US" sz="1400" dirty="0" smtClean="0">
                <a:solidFill>
                  <a:srgbClr val="FF0000"/>
                </a:solidFill>
              </a:rPr>
              <a:t>    </a:t>
            </a:r>
            <a:r>
              <a:rPr lang="ko-KR" altLang="en-US" sz="1400" dirty="0" smtClean="0">
                <a:solidFill>
                  <a:srgbClr val="FF0000"/>
                </a:solidFill>
              </a:rPr>
              <a:t>이때라 이때라 주의 </a:t>
            </a:r>
            <a:r>
              <a:rPr lang="ko-KR" altLang="en-US" sz="1400" dirty="0" smtClean="0">
                <a:solidFill>
                  <a:srgbClr val="FF0000"/>
                </a:solidFill>
              </a:rPr>
              <a:t>긍휼 받을 때가 </a:t>
            </a:r>
            <a:r>
              <a:rPr lang="ko-KR" altLang="en-US" sz="1400" dirty="0" smtClean="0">
                <a:solidFill>
                  <a:srgbClr val="FF0000"/>
                </a:solidFill>
              </a:rPr>
              <a:t>이때라 </a:t>
            </a:r>
            <a:br>
              <a:rPr lang="ko-KR" altLang="en-US" sz="1400" dirty="0" smtClean="0">
                <a:solidFill>
                  <a:srgbClr val="FF0000"/>
                </a:solidFill>
              </a:rPr>
            </a:br>
            <a:r>
              <a:rPr lang="ko-KR" altLang="en-US" sz="1400" dirty="0" smtClean="0">
                <a:solidFill>
                  <a:srgbClr val="FF0000"/>
                </a:solidFill>
              </a:rPr>
              <a:t>    지금 주께 나아와 </a:t>
            </a:r>
            <a:r>
              <a:rPr lang="ko-KR" altLang="en-US" sz="1400" dirty="0" smtClean="0">
                <a:solidFill>
                  <a:srgbClr val="FF0000"/>
                </a:solidFill>
              </a:rPr>
              <a:t>겸손하게 절하라 구원함을 </a:t>
            </a:r>
            <a:r>
              <a:rPr lang="ko-KR" altLang="en-US" sz="1400" dirty="0" smtClean="0">
                <a:solidFill>
                  <a:srgbClr val="FF0000"/>
                </a:solidFill>
              </a:rPr>
              <a:t>얻으리 얻으리 </a:t>
            </a:r>
            <a:r>
              <a:rPr lang="ko-KR" altLang="en-US" sz="1400" dirty="0" smtClean="0">
                <a:solidFill>
                  <a:srgbClr val="FF0000"/>
                </a:solidFill>
              </a:rPr>
              <a:t/>
            </a:r>
            <a:br>
              <a:rPr lang="ko-KR" altLang="en-US" sz="1400" dirty="0" smtClean="0">
                <a:solidFill>
                  <a:srgbClr val="FF0000"/>
                </a:solidFill>
              </a:rPr>
            </a:br>
            <a:endParaRPr lang="en-US" altLang="ko-KR" sz="1400" dirty="0" smtClean="0">
              <a:solidFill>
                <a:srgbClr val="FF0000"/>
              </a:solidFill>
            </a:endParaRPr>
          </a:p>
          <a:p>
            <a:pPr marL="185738" indent="-185738" algn="l"/>
            <a:r>
              <a:rPr lang="en-US" altLang="ko-K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1400" dirty="0" smtClean="0"/>
              <a:t>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험한 십자가위에 달려 돌아가신주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                                                       다시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살아나셨네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기쁘다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죄인 구원하실 때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어서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주께 나아와                                                     크신 은혜 구하라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구하라 </a:t>
            </a:r>
            <a:r>
              <a:rPr lang="ko-KR" altLang="en-US" sz="1400" dirty="0" smtClean="0"/>
              <a:t/>
            </a:r>
            <a:br>
              <a:rPr lang="ko-KR" altLang="en-US" sz="1400" dirty="0" smtClean="0"/>
            </a:br>
            <a:r>
              <a:rPr lang="ko-KR" altLang="en-US" sz="1400" dirty="0" smtClean="0"/>
              <a:t> </a:t>
            </a:r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85738" algn="l"/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85738" indent="-185738" algn="l"/>
            <a:r>
              <a:rPr lang="en-US" altLang="ko-K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1400" dirty="0" smtClean="0"/>
              <a:t>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주의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귀한 말씀에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영원 생명있나니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                                                         주님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너를 용서해주신다 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r>
              <a:rPr lang="ko-KR" altLang="en-US" sz="1400" b="1" dirty="0" smtClean="0">
                <a:solidFill>
                  <a:schemeClr val="tx1"/>
                </a:solidFill>
              </a:rPr>
              <a:t>주가 부르실 때에 힘과 정성다하여                                                                  주의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은혜 받으라 받으라 </a:t>
            </a:r>
            <a:br>
              <a:rPr lang="ko-KR" altLang="en-US" sz="1400" b="1" dirty="0" smtClean="0">
                <a:solidFill>
                  <a:schemeClr val="tx1"/>
                </a:solidFill>
              </a:rPr>
            </a:br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85738" indent="-185738" algn="l"/>
            <a:r>
              <a:rPr lang="en-US" altLang="ko-K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세월빨리흐르고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세상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친구가는데                                                             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너의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영혼 오늘 밤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떠나도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                                                                           주의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구원받으면 천국에서 영원히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                                                                   주와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함께 살리라 살리라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어둔 죄악 길에서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구원하는 인도하는</dc:title>
  <dc:creator>mary</dc:creator>
  <cp:lastModifiedBy>mary</cp:lastModifiedBy>
  <cp:revision>10</cp:revision>
  <dcterms:created xsi:type="dcterms:W3CDTF">2017-08-16T02:28:54Z</dcterms:created>
  <dcterms:modified xsi:type="dcterms:W3CDTF">2017-08-17T02:56:11Z</dcterms:modified>
</cp:coreProperties>
</file>