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C54A-544B-4D76-A5A1-7CEEF5414F2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9D246-EC7F-4386-A419-B6C0BE84DA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re Ye Able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2627784" y="1268760"/>
            <a:ext cx="6516216" cy="48626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십자가를 질 수 있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2656"/>
            <a:ext cx="4176464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십자가를 질 수 있나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6192688" cy="5040560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십자가를 질수 있나 주가 물어 보실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죽기까지 따르오리 저들 대답하였다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우리의 심령 주의 것이니 당신의 형상 만드소서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주인도 따라 살아 갈 동안 사랑과 충성 늘 바치오리다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너는 기억하고 있나 구원 받은 강도를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저가 회개하였을 때 낙원 허락 받았다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걱정 근심 어둔 그늘 너를 둘러 엎을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주께 네 영 맡기겠나 최후 승리 믿으며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이런 일 다 할수 있나 주가 물어보실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용감한 자 옛날처럼 선뜻 대답하리라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십자가를 질 수 있나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십자가를 질 수 있나 </dc:title>
  <dc:creator>mary</dc:creator>
  <cp:lastModifiedBy>mary</cp:lastModifiedBy>
  <cp:revision>7</cp:revision>
  <dcterms:created xsi:type="dcterms:W3CDTF">2017-08-03T13:17:14Z</dcterms:created>
  <dcterms:modified xsi:type="dcterms:W3CDTF">2017-08-03T14:50:24Z</dcterms:modified>
</cp:coreProperties>
</file>