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C8B83-5064-47C9-A627-ED2BD7D8DA6D}" type="datetimeFigureOut">
              <a:rPr lang="en-US" smtClean="0"/>
              <a:pPr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6D019-4D11-4370-9307-BEDA975BBC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Want To Be A Christian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08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신자 되기 원합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176464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신자 되기 원합니다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328592" cy="583264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신자되기 원합니다 진심으로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신자되기 원합니다 진심으로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진심으로 신자되기 원합니다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사랑하기 원합니다 진심으로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사랑하기 원합니다 진심으로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진심으로 사랑하기 원합니다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거룩하기 원합니다 진심으로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거룩하기 원합니다 진심으로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진심으로 거룩하기 원합니다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닮기 원합니다 진심으로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예수 닮기 원합니다 진심으로 진심으로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진심으로 예수 닮기 원합니다 진심으로 아멘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신자 되기 원합니다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신자 되기 원합니다</dc:title>
  <dc:creator>mary</dc:creator>
  <cp:lastModifiedBy>mary</cp:lastModifiedBy>
  <cp:revision>7</cp:revision>
  <dcterms:created xsi:type="dcterms:W3CDTF">2017-08-04T04:40:43Z</dcterms:created>
  <dcterms:modified xsi:type="dcterms:W3CDTF">2017-08-04T13:24:19Z</dcterms:modified>
</cp:coreProperties>
</file>