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F5F45-E601-42D2-A30B-41B4C51543FB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6C51F-3E5F-4D19-8922-1764A79804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F5F45-E601-42D2-A30B-41B4C51543FB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6C51F-3E5F-4D19-8922-1764A79804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F5F45-E601-42D2-A30B-41B4C51543FB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6C51F-3E5F-4D19-8922-1764A79804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F5F45-E601-42D2-A30B-41B4C51543FB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6C51F-3E5F-4D19-8922-1764A79804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F5F45-E601-42D2-A30B-41B4C51543FB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6C51F-3E5F-4D19-8922-1764A79804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F5F45-E601-42D2-A30B-41B4C51543FB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6C51F-3E5F-4D19-8922-1764A79804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F5F45-E601-42D2-A30B-41B4C51543FB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6C51F-3E5F-4D19-8922-1764A79804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F5F45-E601-42D2-A30B-41B4C51543FB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6C51F-3E5F-4D19-8922-1764A79804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F5F45-E601-42D2-A30B-41B4C51543FB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6C51F-3E5F-4D19-8922-1764A79804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F5F45-E601-42D2-A30B-41B4C51543FB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6C51F-3E5F-4D19-8922-1764A79804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F5F45-E601-42D2-A30B-41B4C51543FB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6C51F-3E5F-4D19-8922-1764A79804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F5F45-E601-42D2-A30B-41B4C51543FB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6C51F-3E5F-4D19-8922-1764A798047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y Days are Gliding Swiftly By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세월이 흘러가는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16632"/>
            <a:ext cx="3960440" cy="434479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세월이 흘러가는데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92696"/>
            <a:ext cx="4824536" cy="6165304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세월이 흘러가는데 이 나그네 된 나는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괴로운 세월 가는 것 막을 길 아주 없네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sz="2000" b="1" dirty="0">
                <a:solidFill>
                  <a:srgbClr val="FF0000"/>
                </a:solidFill>
              </a:rPr>
              <a:t>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저 요단강가 섰는데 내 친구 건너가네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저 건너편에 빛난 곳 내 눈에 환하도다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저 뵈는 하늘집에서 날 오라하실 때에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등 예비하라 하신 말 나 항상 순종하네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어두운 그날 닥쳐도 찬송을 쉬지 마세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금 거문고를 타면서 나 주를 찬양하리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큰 풍과 일어나는 것 세상 줄 끊음 일세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주께서 오라 하시면 내 본향 찾아가리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10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세월이 흘러가는데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세월이 흘러가는데</dc:title>
  <dc:creator>mary</dc:creator>
  <cp:lastModifiedBy>mary</cp:lastModifiedBy>
  <cp:revision>4</cp:revision>
  <dcterms:created xsi:type="dcterms:W3CDTF">2017-08-07T12:40:30Z</dcterms:created>
  <dcterms:modified xsi:type="dcterms:W3CDTF">2017-08-07T14:13:40Z</dcterms:modified>
</cp:coreProperties>
</file>