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6BCC0-68B4-4D95-AA1F-DCB72249E0D4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BE690-EA8C-4508-A119-B447EBE07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n of God, Eternal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생명 진리 은혜 되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260648"/>
            <a:ext cx="3384376" cy="506487"/>
          </a:xfrm>
        </p:spPr>
        <p:txBody>
          <a:bodyPr>
            <a:noAutofit/>
          </a:bodyPr>
          <a:lstStyle/>
          <a:p>
            <a:r>
              <a:rPr lang="ko-KR" altLang="en-US" sz="2800" b="1" dirty="0" smtClean="0"/>
              <a:t>생명 진리 은혜 되신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4680520" cy="5616624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생명 진리 은혜되신 영원하신 구세주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사람 되사 모든 인류 구원하여 주시니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영광중에 계신 주님 크신 은혜 베푸사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사랑으로 채우시고 우리 고쳐 주소서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남 섬기며 사신 주님 우리들도 본받고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이웃사랑 나누면서 살아가게 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온 세상의 금은 보화 모두 주의 것이니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책임 맡은 일꾼으로 충성하게 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사랑의 주 평화의 왕 우리중에 오셔서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모든 싸움 다 그치고 하나되게 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지난 날의 어두움과 환난 풍파 지나고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형제 사랑 밝은 장래 이뤄지게 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행진하는 주의 무리 빈부 귀천 없으니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한 맘으로 봉사하고 같은 주님 모시네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우리에게 하나되라 분부하신 주시여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주의 뜻이 이 땅위에 이뤄지게 하소서 아멘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생명 진리 은혜 되신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생명 진리 은혜 되신</dc:title>
  <dc:creator>mary</dc:creator>
  <cp:lastModifiedBy>mary</cp:lastModifiedBy>
  <cp:revision>7</cp:revision>
  <dcterms:created xsi:type="dcterms:W3CDTF">2017-08-04T03:12:01Z</dcterms:created>
  <dcterms:modified xsi:type="dcterms:W3CDTF">2017-08-04T04:02:04Z</dcterms:modified>
</cp:coreProperties>
</file>