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C1DE-A0F8-40EA-8114-23838BA1A2A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BFC9-6D18-4423-8244-8F2988F5FF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C1DE-A0F8-40EA-8114-23838BA1A2A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BFC9-6D18-4423-8244-8F2988F5FF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C1DE-A0F8-40EA-8114-23838BA1A2A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BFC9-6D18-4423-8244-8F2988F5FF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C1DE-A0F8-40EA-8114-23838BA1A2A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BFC9-6D18-4423-8244-8F2988F5FF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C1DE-A0F8-40EA-8114-23838BA1A2A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BFC9-6D18-4423-8244-8F2988F5FF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C1DE-A0F8-40EA-8114-23838BA1A2A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BFC9-6D18-4423-8244-8F2988F5FF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C1DE-A0F8-40EA-8114-23838BA1A2A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BFC9-6D18-4423-8244-8F2988F5FF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C1DE-A0F8-40EA-8114-23838BA1A2A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BFC9-6D18-4423-8244-8F2988F5FF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C1DE-A0F8-40EA-8114-23838BA1A2A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BFC9-6D18-4423-8244-8F2988F5FF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C1DE-A0F8-40EA-8114-23838BA1A2A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BFC9-6D18-4423-8244-8F2988F5FF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C1DE-A0F8-40EA-8114-23838BA1A2A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BFC9-6D18-4423-8244-8F2988F5FF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2C1DE-A0F8-40EA-8114-23838BA1A2AE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3BFC9-6D18-4423-8244-8F2988F5FF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hrow out the lifeline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물위에 생명줄 던지어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608512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물위에 생명줄 던지어라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052736"/>
            <a:ext cx="6336704" cy="5472608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물 위에 생명줄 던지어라 누가 저 형제를 구원하랴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우리의 가까운 형제이니 이 생명줄 그 누가 던지려나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생명줄 던져 생명줄 던져 물속에 빠져간다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생명줄 던져 생명줄 던져 지금 곧 건지어라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너 빨리 생명줄 던지어라 형제여 너 어찌 지체하냐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보아라 저 형제 빠져간다 이 구조선 타고서 속히 가라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너 어서 생명줄 던지어라 저 형제 지쳐서 허덕인다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시험과 근심의 거센풍파 저 형제를 휩쓸어 몰아간다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en-US" altLang="ko-KR" sz="20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위험한 풍파가 곧 지나고 건너편 언덕에 이르리니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형제여 너 어찌 지체하나 곧 생명줄 던져서 구원하라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물위에 생명줄 던지어라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물위에 생명줄 던지어라</dc:title>
  <dc:creator>mary</dc:creator>
  <cp:lastModifiedBy>mary</cp:lastModifiedBy>
  <cp:revision>5</cp:revision>
  <dcterms:created xsi:type="dcterms:W3CDTF">2017-08-10T11:48:21Z</dcterms:created>
  <dcterms:modified xsi:type="dcterms:W3CDTF">2017-08-10T12:29:04Z</dcterms:modified>
</cp:coreProperties>
</file>