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0" d="100"/>
          <a:sy n="50" d="100"/>
        </p:scale>
        <p:origin x="-2669" y="-77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6A382-B2DB-4ADC-96FD-237CBD0C9E88}" type="datetimeFigureOut">
              <a:rPr lang="en-US" smtClean="0"/>
              <a:t>8/15/2017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53596-2ADD-4E17-B529-AA6D613337E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293D9-EFE5-4200-9E61-97EC202CCF76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8828-E4B7-4E3B-B7E8-267DB50172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293D9-EFE5-4200-9E61-97EC202CCF76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8828-E4B7-4E3B-B7E8-267DB50172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293D9-EFE5-4200-9E61-97EC202CCF76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8828-E4B7-4E3B-B7E8-267DB50172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293D9-EFE5-4200-9E61-97EC202CCF76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8828-E4B7-4E3B-B7E8-267DB50172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293D9-EFE5-4200-9E61-97EC202CCF76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8828-E4B7-4E3B-B7E8-267DB50172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293D9-EFE5-4200-9E61-97EC202CCF76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8828-E4B7-4E3B-B7E8-267DB50172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293D9-EFE5-4200-9E61-97EC202CCF76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8828-E4B7-4E3B-B7E8-267DB50172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293D9-EFE5-4200-9E61-97EC202CCF76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8828-E4B7-4E3B-B7E8-267DB50172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293D9-EFE5-4200-9E61-97EC202CCF76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8828-E4B7-4E3B-B7E8-267DB50172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293D9-EFE5-4200-9E61-97EC202CCF76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8828-E4B7-4E3B-B7E8-267DB50172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293D9-EFE5-4200-9E61-97EC202CCF76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8828-E4B7-4E3B-B7E8-267DB50172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293D9-EFE5-4200-9E61-97EC202CCF76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98828-E4B7-4E3B-B7E8-267DB50172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osoever Heareth Shout! Shout the sound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듣는 사람마다 복음 전하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5112568" cy="434479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듣는 사람마다 복음 전하여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2060848"/>
            <a:ext cx="5976664" cy="3888432"/>
          </a:xfrm>
        </p:spPr>
        <p:txBody>
          <a:bodyPr>
            <a:normAutofit/>
          </a:bodyPr>
          <a:lstStyle/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1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  <a:r>
              <a:rPr lang="ko-KR" altLang="en-US" sz="1800" dirty="0" smtClean="0"/>
              <a:t>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듣는 사람마다 복음 전하여 복스러운 소식 두루 퍼치세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  <a:br>
              <a:rPr lang="en-US" altLang="ko-KR" sz="1800" b="1" dirty="0" smtClean="0">
                <a:solidFill>
                  <a:schemeClr val="tx1"/>
                </a:solidFill>
              </a:rPr>
            </a:br>
            <a:r>
              <a:rPr lang="en-US" altLang="ko-KR" sz="1800" b="1" dirty="0" smtClean="0">
                <a:solidFill>
                  <a:schemeClr val="tx1"/>
                </a:solidFill>
              </a:rPr>
              <a:t>  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사람있는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곳에 전할 소식은 어느 누구나 오라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 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 어느 누구나 주께 나오라 어서 와서 주의 말씀 들으라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 하늘 아버지가 오라 하시니 어느 누구 나오라</a:t>
            </a: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2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  <a:r>
              <a:rPr lang="ko-KR" altLang="en-US" sz="1800" dirty="0" smtClean="0"/>
              <a:t>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오는 사람들은 지체말고서 문열었을 때에 들어오시오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  <a:br>
              <a:rPr lang="en-US" altLang="ko-KR" sz="1800" b="1" dirty="0" smtClean="0">
                <a:solidFill>
                  <a:schemeClr val="tx1"/>
                </a:solidFill>
              </a:rPr>
            </a:br>
            <a:r>
              <a:rPr lang="en-US" altLang="ko-KR" sz="1800" b="1" dirty="0" smtClean="0">
                <a:solidFill>
                  <a:schemeClr val="tx1"/>
                </a:solidFill>
              </a:rPr>
              <a:t>   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우리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행할 길은 구주 예수니 어느 누구나 오라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  <a:endParaRPr lang="en-US" sz="1800" b="1" dirty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3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  <a:r>
              <a:rPr lang="ko-KR" altLang="en-US" sz="1800" dirty="0" smtClean="0"/>
              <a:t>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언약하신 대로 이룰 것이니 아무나 그 언약 받을 수 있네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  <a:br>
              <a:rPr lang="en-US" altLang="ko-KR" sz="1800" b="1" dirty="0" smtClean="0">
                <a:solidFill>
                  <a:schemeClr val="tx1"/>
                </a:solidFill>
              </a:rPr>
            </a:br>
            <a:r>
              <a:rPr lang="en-US" altLang="ko-KR" sz="1800" b="1" dirty="0" smtClean="0">
                <a:solidFill>
                  <a:schemeClr val="tx1"/>
                </a:solidFill>
              </a:rPr>
              <a:t>   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받는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사람에게 생명이로다 어느 누구나 오라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15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듣는 사람마다 복음 전하여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듣는 사람마다 복음 전하여</dc:title>
  <dc:creator>mary</dc:creator>
  <cp:lastModifiedBy>mary</cp:lastModifiedBy>
  <cp:revision>7</cp:revision>
  <dcterms:created xsi:type="dcterms:W3CDTF">2017-08-15T11:17:05Z</dcterms:created>
  <dcterms:modified xsi:type="dcterms:W3CDTF">2017-08-16T01:55:06Z</dcterms:modified>
</cp:coreProperties>
</file>